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Days One"/>
      <p:regular r:id="rId21"/>
    </p:embeddedFont>
    <p:embeddedFont>
      <p:font typeface="Work Sans"/>
      <p:regular r:id="rId22"/>
      <p:bold r:id="rId23"/>
      <p:italic r:id="rId24"/>
      <p:boldItalic r:id="rId25"/>
    </p:embeddedFont>
    <p:embeddedFont>
      <p:font typeface="Barlow Light"/>
      <p:regular r:id="rId26"/>
      <p:bold r:id="rId27"/>
      <p:italic r:id="rId28"/>
      <p:boldItalic r:id="rId29"/>
    </p:embeddedFont>
    <p:embeddedFont>
      <p:font typeface="Barlow"/>
      <p:regular r:id="rId30"/>
      <p:bold r:id="rId31"/>
      <p:italic r:id="rId32"/>
      <p:boldItalic r:id="rId33"/>
    </p:embeddedFon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99A561-6BFB-4436-90FA-7574597151A2}">
  <a:tblStyle styleId="{9C99A561-6BFB-4436-90FA-7574597151A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C1DE236-86B1-4D89-989B-96181F6BAA2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WorkSans-regular.fntdata"/><Relationship Id="rId21" Type="http://schemas.openxmlformats.org/officeDocument/2006/relationships/font" Target="fonts/DaysOne-regular.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BarlowLight-regular.fntdata"/><Relationship Id="rId25" Type="http://schemas.openxmlformats.org/officeDocument/2006/relationships/font" Target="fonts/WorkSans-boldItalic.fntdata"/><Relationship Id="rId28" Type="http://schemas.openxmlformats.org/officeDocument/2006/relationships/font" Target="fonts/BarlowLight-italic.fntdata"/><Relationship Id="rId27" Type="http://schemas.openxmlformats.org/officeDocument/2006/relationships/font" Target="fonts/Barlow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BarlowLigh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bold.fntdata"/><Relationship Id="rId30" Type="http://schemas.openxmlformats.org/officeDocument/2006/relationships/font" Target="fonts/Barlow-regular.fntdata"/><Relationship Id="rId11" Type="http://schemas.openxmlformats.org/officeDocument/2006/relationships/slide" Target="slides/slide5.xml"/><Relationship Id="rId33" Type="http://schemas.openxmlformats.org/officeDocument/2006/relationships/font" Target="fonts/Barlow-boldItalic.fntdata"/><Relationship Id="rId10" Type="http://schemas.openxmlformats.org/officeDocument/2006/relationships/slide" Target="slides/slide4.xml"/><Relationship Id="rId32" Type="http://schemas.openxmlformats.org/officeDocument/2006/relationships/font" Target="fonts/Barlow-italic.fntdata"/><Relationship Id="rId13" Type="http://schemas.openxmlformats.org/officeDocument/2006/relationships/slide" Target="slides/slide7.xml"/><Relationship Id="rId35" Type="http://schemas.openxmlformats.org/officeDocument/2006/relationships/font" Target="fonts/GillSans-bold.fntdata"/><Relationship Id="rId12" Type="http://schemas.openxmlformats.org/officeDocument/2006/relationships/slide" Target="slides/slide6.xml"/><Relationship Id="rId34" Type="http://schemas.openxmlformats.org/officeDocument/2006/relationships/font" Target="fonts/GillSans-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2930f3dd35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22930f3dd35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22930f3dd35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2930f3dd35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建構一個架構更簡單基礎的meta model，在sota keypoint prediction model的指導下，省去預測bounding box的步驟，</a:t>
            </a:r>
            <a:endParaRPr/>
          </a:p>
          <a:p>
            <a:pPr indent="0" lvl="0" marL="0" rtl="0" algn="l">
              <a:spcBef>
                <a:spcPts val="0"/>
              </a:spcBef>
              <a:spcAft>
                <a:spcPts val="0"/>
              </a:spcAft>
              <a:buNone/>
            </a:pPr>
            <a:r>
              <a:rPr lang="zh-TW"/>
              <a:t>可以同時做keypoint prediction和pose classification兩個任務。並且在聯合訓練這兩個任務之下，讓兩個task可以互相補充資訊，</a:t>
            </a:r>
            <a:endParaRPr/>
          </a:p>
          <a:p>
            <a:pPr indent="0" lvl="0" marL="0" rtl="0" algn="l">
              <a:spcBef>
                <a:spcPts val="0"/>
              </a:spcBef>
              <a:spcAft>
                <a:spcPts val="0"/>
              </a:spcAft>
              <a:buNone/>
            </a:pPr>
            <a:r>
              <a:rPr lang="zh-TW"/>
              <a:t>並對兩任務的表現都有正向的影響。</a:t>
            </a:r>
            <a:endParaRPr/>
          </a:p>
          <a:p>
            <a:pPr indent="0" lvl="0" marL="0" rtl="0" algn="l">
              <a:spcBef>
                <a:spcPts val="0"/>
              </a:spcBef>
              <a:spcAft>
                <a:spcPts val="0"/>
              </a:spcAft>
              <a:buNone/>
            </a:pPr>
            <a:r>
              <a:rPr lang="zh-TW"/>
              <a:t>future work：</a:t>
            </a:r>
            <a:r>
              <a:rPr lang="zh-TW"/>
              <a:t>資料增強skill、拿其他sota model來訓練基礎模型來評估效果、嘗試再壓縮模型看看能不能使用更基礎的模型完成一樣的任務。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2930f3dd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2930f3dd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200">
                <a:solidFill>
                  <a:srgbClr val="374151"/>
                </a:solidFill>
                <a:highlight>
                  <a:srgbClr val="F7F7F8"/>
                </a:highlight>
              </a:rPr>
              <a:t>使用關鍵點預測任務來輔助姿勢分類任務有以下優勢：</a:t>
            </a:r>
            <a:endParaRPr sz="1200">
              <a:solidFill>
                <a:srgbClr val="374151"/>
              </a:solidFill>
              <a:highlight>
                <a:srgbClr val="F7F7F8"/>
              </a:highlight>
            </a:endParaRPr>
          </a:p>
          <a:p>
            <a:pPr indent="-304800" lvl="0" marL="457200" rtl="0" algn="l">
              <a:lnSpc>
                <a:spcPct val="115000"/>
              </a:lnSpc>
              <a:spcBef>
                <a:spcPts val="1500"/>
              </a:spcBef>
              <a:spcAft>
                <a:spcPts val="0"/>
              </a:spcAft>
              <a:buClr>
                <a:srgbClr val="374151"/>
              </a:buClr>
              <a:buSzPts val="1200"/>
              <a:buAutoNum type="arabicPeriod"/>
            </a:pPr>
            <a:r>
              <a:rPr lang="zh-TW" sz="1200">
                <a:solidFill>
                  <a:srgbClr val="374151"/>
                </a:solidFill>
                <a:highlight>
                  <a:srgbClr val="F7F7F8"/>
                </a:highlight>
              </a:rPr>
              <a:t>共享feature representation：關鍵點預測任務和姿勢分類任務可以共享底層的特徵表示。這意味著在進行meta learning時，學習到的特徵表示可以在兩個任務之間進行共享和轉移，從而提高模型的效能和泛化能力。</a:t>
            </a:r>
            <a:endParaRPr sz="1200">
              <a:solidFill>
                <a:srgbClr val="374151"/>
              </a:solidFill>
              <a:highlight>
                <a:srgbClr val="F7F7F8"/>
              </a:highlight>
            </a:endParaRPr>
          </a:p>
          <a:p>
            <a:pPr indent="-304800" lvl="0" marL="457200" rtl="0" algn="l">
              <a:lnSpc>
                <a:spcPct val="115000"/>
              </a:lnSpc>
              <a:spcBef>
                <a:spcPts val="0"/>
              </a:spcBef>
              <a:spcAft>
                <a:spcPts val="0"/>
              </a:spcAft>
              <a:buClr>
                <a:srgbClr val="374151"/>
              </a:buClr>
              <a:buSzPts val="1200"/>
              <a:buAutoNum type="arabicPeriod"/>
            </a:pPr>
            <a:r>
              <a:rPr lang="zh-TW" sz="1200">
                <a:solidFill>
                  <a:srgbClr val="374151"/>
                </a:solidFill>
                <a:highlight>
                  <a:srgbClr val="F7F7F8"/>
                </a:highlight>
              </a:rPr>
              <a:t>data augmentation：通常，關鍵點預測任務可以用作一種資料增強方式。通過預測圖像中的關鍵點位置，模型可以更好地理解圖像的結構和細節。這種資料增強可以使得模型更好地捕捉到姿勢分類任務中的關鍵特徵，提高模型的性能。</a:t>
            </a:r>
            <a:endParaRPr sz="1200">
              <a:solidFill>
                <a:srgbClr val="374151"/>
              </a:solidFill>
              <a:highlight>
                <a:srgbClr val="F7F7F8"/>
              </a:highlight>
            </a:endParaRPr>
          </a:p>
          <a:p>
            <a:pPr indent="-304800" lvl="0" marL="457200" rtl="0" algn="l">
              <a:lnSpc>
                <a:spcPct val="115000"/>
              </a:lnSpc>
              <a:spcBef>
                <a:spcPts val="0"/>
              </a:spcBef>
              <a:spcAft>
                <a:spcPts val="0"/>
              </a:spcAft>
              <a:buClr>
                <a:srgbClr val="374151"/>
              </a:buClr>
              <a:buSzPts val="1200"/>
              <a:buAutoNum type="arabicPeriod"/>
            </a:pPr>
            <a:r>
              <a:rPr lang="zh-TW" sz="1200">
                <a:solidFill>
                  <a:srgbClr val="374151"/>
                </a:solidFill>
                <a:highlight>
                  <a:srgbClr val="F7F7F8"/>
                </a:highlight>
              </a:rPr>
              <a:t>transfer learning：透過使用關鍵點預測任務來輔助姿勢分類任務，可以利用預測關鍵點的知識來提供額外的信息。這些預測的關鍵點位置可以用於更好地理解圖像中的姿勢和結構，從而改進姿勢分類的結果。這種遷移學習的方式可以幫助模型在較少標記數據的情況下更好地進行姿勢分類任務。</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zh-TW" sz="1200">
                <a:solidFill>
                  <a:srgbClr val="374151"/>
                </a:solidFill>
                <a:highlight>
                  <a:srgbClr val="F7F7F8"/>
                </a:highlight>
              </a:rPr>
              <a:t>總結而言，以關鍵點預測任務輔助姿勢分類任務可以實現特徵共享、資料增強和遷移學習的優勢。這種設計方式可以提高模型的性能、泛化能力和樣本效率，同時幫助模型更好地理解圖像中的結構和姿勢。</a:t>
            </a:r>
            <a:endParaRPr sz="1200">
              <a:solidFill>
                <a:srgbClr val="374151"/>
              </a:solidFill>
              <a:highlight>
                <a:srgbClr val="F7F7F8"/>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29303b29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29303b29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學習用設計更簡單的模型做到keypoint detection(不需要先做bounding box detection)</a:t>
            </a:r>
            <a:endParaRPr/>
          </a:p>
          <a:p>
            <a:pPr indent="0" lvl="0" marL="0" rtl="0" algn="l">
              <a:spcBef>
                <a:spcPts val="0"/>
              </a:spcBef>
              <a:spcAft>
                <a:spcPts val="0"/>
              </a:spcAft>
              <a:buNone/>
            </a:pPr>
            <a:r>
              <a:rPr lang="zh-TW"/>
              <a:t>將PRTR finetune在我們的資料集上</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29303b29c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29303b29c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另一個任務，我們的資料集本身是一個pose classification task資料集，希望通過另外設計的keypoint detection learning過程</a:t>
            </a:r>
            <a:endParaRPr/>
          </a:p>
          <a:p>
            <a:pPr indent="0" lvl="0" marL="0" rtl="0" algn="l">
              <a:spcBef>
                <a:spcPts val="0"/>
              </a:spcBef>
              <a:spcAft>
                <a:spcPts val="0"/>
              </a:spcAft>
              <a:buNone/>
            </a:pPr>
            <a:r>
              <a:rPr lang="zh-TW"/>
              <a:t>加強pose classification的效果，並跟沒有做meta learning，單一訓練做classification task的baseline相比，觀察performance差異</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有些類別分類比較難，有背景不同的問題(上面兩張圖)、角度問題(像是下方兩張圖)，</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如果通過關節點的相對位置來協助預測可能會更容易</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29303b29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229303b29c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229303b29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229303b29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想要嘗試看有加入keypoint資訊輔助，能不能對classification task的準確性有幫助，</a:t>
            </a:r>
            <a:endParaRPr/>
          </a:p>
          <a:p>
            <a:pPr indent="0" lvl="0" marL="0" rtl="0" algn="l">
              <a:spcBef>
                <a:spcPts val="0"/>
              </a:spcBef>
              <a:spcAft>
                <a:spcPts val="0"/>
              </a:spcAft>
              <a:buNone/>
            </a:pPr>
            <a:r>
              <a:rPr lang="zh-TW"/>
              <a:t>讓在training時只需要少量的訓練資料，meta learning就可以完成兩個任務，因此將test set當作訓練Meta learning model的訓練資料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2930f3dd35_0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2930f3dd35_0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baseline:</a:t>
            </a:r>
            <a:r>
              <a:rPr lang="zh-TW"/>
              <a:t>單一訓練分類任務，沒有keypoint輔助</a:t>
            </a:r>
            <a:endParaRPr/>
          </a:p>
          <a:p>
            <a:pPr indent="0" lvl="0" marL="0" rtl="0" algn="l">
              <a:spcBef>
                <a:spcPts val="0"/>
              </a:spcBef>
              <a:spcAft>
                <a:spcPts val="0"/>
              </a:spcAft>
              <a:buNone/>
            </a:pPr>
            <a:r>
              <a:rPr lang="zh-TW"/>
              <a:t>384*288 (PRTR的input size，可能比較沒有形變)</a:t>
            </a:r>
            <a:endParaRPr/>
          </a:p>
          <a:p>
            <a:pPr indent="0" lvl="0" marL="0" rtl="0" algn="l">
              <a:spcBef>
                <a:spcPts val="0"/>
              </a:spcBef>
              <a:spcAft>
                <a:spcPts val="0"/>
              </a:spcAft>
              <a:buNone/>
            </a:pPr>
            <a:r>
              <a:rPr lang="zh-TW"/>
              <a:t>實驗的結果，但可以補充baseline acc高的最終也會讓keypoint loss比較低，所以得到結論是 我們一開始雖然是要讓keypoint 影響acc，但其實他們會互相影響，而且都是正向的</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rPr>
              <a:t>在少量有label的資料訓練之下，通過現有的sota model來產生label，學習做keypoint prediction的同時也能增加classification的效果</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include head point: 12 point相對缺少頭部位置訊息，在沒有pretrain的時候會需要這個資訊做為一個參考點。但在pretrain的情況下，模型的判斷能力上升，這個資訊變得比較沒有那麼重要，反而可能因為pose的遮擋造成label不夠準確，反而影響模型的預測能力。</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2930f3dd35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2930f3dd35_0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2930f3dd35_0_2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22930f3dd35_0_2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8" name="Shape 8"/>
        <p:cNvGrpSpPr/>
        <p:nvPr/>
      </p:nvGrpSpPr>
      <p:grpSpPr>
        <a:xfrm>
          <a:off x="0" y="0"/>
          <a:ext cx="0" cy="0"/>
          <a:chOff x="0" y="0"/>
          <a:chExt cx="0" cy="0"/>
        </a:xfrm>
      </p:grpSpPr>
      <p:sp>
        <p:nvSpPr>
          <p:cNvPr id="9" name="Google Shape;9;p2"/>
          <p:cNvSpPr txBox="1"/>
          <p:nvPr>
            <p:ph type="ctrTitle"/>
          </p:nvPr>
        </p:nvSpPr>
        <p:spPr>
          <a:xfrm>
            <a:off x="713250" y="3139088"/>
            <a:ext cx="7717500" cy="80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 name="Google Shape;10;p2"/>
          <p:cNvSpPr txBox="1"/>
          <p:nvPr>
            <p:ph idx="1" type="subTitle"/>
          </p:nvPr>
        </p:nvSpPr>
        <p:spPr>
          <a:xfrm>
            <a:off x="1333500" y="3944600"/>
            <a:ext cx="6477000" cy="41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 name="Google Shape;11;p2"/>
          <p:cNvSpPr/>
          <p:nvPr/>
        </p:nvSpPr>
        <p:spPr>
          <a:xfrm>
            <a:off x="124007" y="2107438"/>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9009183" y="2107438"/>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9009183" y="2554131"/>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124007" y="2554131"/>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2"/>
          <p:cNvGrpSpPr/>
          <p:nvPr/>
        </p:nvGrpSpPr>
        <p:grpSpPr>
          <a:xfrm>
            <a:off x="2860727" y="-182854"/>
            <a:ext cx="3559739" cy="3669700"/>
            <a:chOff x="5135445" y="870614"/>
            <a:chExt cx="3333401" cy="3436370"/>
          </a:xfrm>
        </p:grpSpPr>
        <p:sp>
          <p:nvSpPr>
            <p:cNvPr id="16" name="Google Shape;16;p2"/>
            <p:cNvSpPr/>
            <p:nvPr/>
          </p:nvSpPr>
          <p:spPr>
            <a:xfrm flipH="1" rot="-906607">
              <a:off x="5829712" y="1902195"/>
              <a:ext cx="2162464" cy="216028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flipH="1" rot="-3599892">
              <a:off x="5612011" y="1312580"/>
              <a:ext cx="2414869" cy="2414869"/>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900225">
              <a:off x="5366172" y="1488619"/>
              <a:ext cx="1745196" cy="1745196"/>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rot="-907138">
              <a:off x="5376859" y="1781744"/>
              <a:ext cx="2137072" cy="2135178"/>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p:nvPr/>
        </p:nvSpPr>
        <p:spPr>
          <a:xfrm flipH="1" rot="1801514">
            <a:off x="1111335" y="1897720"/>
            <a:ext cx="433469" cy="433469"/>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a:off x="5257953" y="1886156"/>
            <a:ext cx="666600" cy="6663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flipH="1">
            <a:off x="6268392" y="1585780"/>
            <a:ext cx="132600" cy="1326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flipH="1" rot="3600843">
            <a:off x="1943443" y="1114200"/>
            <a:ext cx="132656" cy="132656"/>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flipH="1" rot="5397621">
            <a:off x="6063474" y="636473"/>
            <a:ext cx="433500" cy="4332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2"/>
          <p:cNvCxnSpPr>
            <a:stCxn id="20" idx="0"/>
            <a:endCxn id="23" idx="3"/>
          </p:cNvCxnSpPr>
          <p:nvPr/>
        </p:nvCxnSpPr>
        <p:spPr>
          <a:xfrm flipH="1" rot="10800000">
            <a:off x="1436520" y="1244604"/>
            <a:ext cx="556200" cy="682200"/>
          </a:xfrm>
          <a:prstGeom prst="straightConnector1">
            <a:avLst/>
          </a:prstGeom>
          <a:noFill/>
          <a:ln cap="flat" cmpd="sng" w="9525">
            <a:solidFill>
              <a:schemeClr val="lt2"/>
            </a:solidFill>
            <a:prstDash val="dash"/>
            <a:round/>
            <a:headEnd len="sm" w="sm" type="none"/>
            <a:tailEnd len="sm" w="sm" type="none"/>
          </a:ln>
        </p:spPr>
      </p:cxnSp>
      <p:cxnSp>
        <p:nvCxnSpPr>
          <p:cNvPr id="26" name="Google Shape;26;p2"/>
          <p:cNvCxnSpPr>
            <a:stCxn id="24" idx="2"/>
            <a:endCxn id="22" idx="0"/>
          </p:cNvCxnSpPr>
          <p:nvPr/>
        </p:nvCxnSpPr>
        <p:spPr>
          <a:xfrm>
            <a:off x="6280374" y="1069823"/>
            <a:ext cx="54300" cy="516000"/>
          </a:xfrm>
          <a:prstGeom prst="straightConnector1">
            <a:avLst/>
          </a:prstGeom>
          <a:noFill/>
          <a:ln cap="flat" cmpd="sng" w="9525">
            <a:solidFill>
              <a:schemeClr val="lt2"/>
            </a:solidFill>
            <a:prstDash val="dash"/>
            <a:round/>
            <a:headEnd len="sm" w="sm" type="none"/>
            <a:tailEnd len="sm" w="sm" type="none"/>
          </a:ln>
        </p:spPr>
      </p:cxnSp>
      <p:cxnSp>
        <p:nvCxnSpPr>
          <p:cNvPr id="27" name="Google Shape;27;p2"/>
          <p:cNvCxnSpPr>
            <a:stCxn id="22" idx="5"/>
          </p:cNvCxnSpPr>
          <p:nvPr/>
        </p:nvCxnSpPr>
        <p:spPr>
          <a:xfrm flipH="1">
            <a:off x="5870811" y="1698961"/>
            <a:ext cx="417000" cy="328200"/>
          </a:xfrm>
          <a:prstGeom prst="straightConnector1">
            <a:avLst/>
          </a:prstGeom>
          <a:noFill/>
          <a:ln cap="flat" cmpd="sng" w="9525">
            <a:solidFill>
              <a:schemeClr val="lt2"/>
            </a:solidFill>
            <a:prstDash val="dash"/>
            <a:round/>
            <a:headEnd len="sm" w="sm" type="none"/>
            <a:tailEnd len="sm" w="sm" type="none"/>
          </a:ln>
        </p:spPr>
      </p:cxnSp>
      <p:cxnSp>
        <p:nvCxnSpPr>
          <p:cNvPr id="28" name="Google Shape;28;p2"/>
          <p:cNvCxnSpPr>
            <a:stCxn id="23" idx="6"/>
          </p:cNvCxnSpPr>
          <p:nvPr/>
        </p:nvCxnSpPr>
        <p:spPr>
          <a:xfrm rot="10800000">
            <a:off x="1270121" y="702178"/>
            <a:ext cx="706500" cy="420900"/>
          </a:xfrm>
          <a:prstGeom prst="straightConnector1">
            <a:avLst/>
          </a:prstGeom>
          <a:noFill/>
          <a:ln cap="flat" cmpd="sng" w="9525">
            <a:solidFill>
              <a:schemeClr val="lt2"/>
            </a:solidFill>
            <a:prstDash val="dash"/>
            <a:round/>
            <a:headEnd len="sm" w="sm" type="none"/>
            <a:tailEnd len="sm" w="sm" type="none"/>
          </a:ln>
        </p:spPr>
      </p:cxnSp>
      <p:sp>
        <p:nvSpPr>
          <p:cNvPr id="29" name="Google Shape;29;p2"/>
          <p:cNvSpPr/>
          <p:nvPr/>
        </p:nvSpPr>
        <p:spPr>
          <a:xfrm>
            <a:off x="690140" y="247238"/>
            <a:ext cx="610800" cy="61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2"/>
          <p:cNvGrpSpPr/>
          <p:nvPr/>
        </p:nvGrpSpPr>
        <p:grpSpPr>
          <a:xfrm>
            <a:off x="5890981" y="496699"/>
            <a:ext cx="887487" cy="576896"/>
            <a:chOff x="7811019" y="1134049"/>
            <a:chExt cx="887487" cy="576896"/>
          </a:xfrm>
        </p:grpSpPr>
        <p:sp>
          <p:nvSpPr>
            <p:cNvPr id="31" name="Google Shape;31;p2"/>
            <p:cNvSpPr/>
            <p:nvPr/>
          </p:nvSpPr>
          <p:spPr>
            <a:xfrm>
              <a:off x="8438121" y="1607363"/>
              <a:ext cx="67381" cy="52530"/>
            </a:xfrm>
            <a:custGeom>
              <a:rect b="b" l="l" r="r" t="t"/>
              <a:pathLst>
                <a:path extrusionOk="0" h="994" w="1275">
                  <a:moveTo>
                    <a:pt x="644" y="0"/>
                  </a:moveTo>
                  <a:cubicBezTo>
                    <a:pt x="1" y="0"/>
                    <a:pt x="1" y="994"/>
                    <a:pt x="644" y="994"/>
                  </a:cubicBezTo>
                  <a:cubicBezTo>
                    <a:pt x="1274" y="994"/>
                    <a:pt x="1274" y="0"/>
                    <a:pt x="64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953763" y="1502352"/>
              <a:ext cx="68068" cy="52530"/>
            </a:xfrm>
            <a:custGeom>
              <a:rect b="b" l="l" r="r" t="t"/>
              <a:pathLst>
                <a:path extrusionOk="0" h="994" w="1288">
                  <a:moveTo>
                    <a:pt x="644" y="0"/>
                  </a:moveTo>
                  <a:cubicBezTo>
                    <a:pt x="0" y="0"/>
                    <a:pt x="0" y="994"/>
                    <a:pt x="644" y="994"/>
                  </a:cubicBezTo>
                  <a:cubicBezTo>
                    <a:pt x="1274" y="994"/>
                    <a:pt x="1288" y="0"/>
                    <a:pt x="64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8262875" y="1245719"/>
              <a:ext cx="68068" cy="52583"/>
            </a:xfrm>
            <a:custGeom>
              <a:rect b="b" l="l" r="r" t="t"/>
              <a:pathLst>
                <a:path extrusionOk="0" h="995" w="1288">
                  <a:moveTo>
                    <a:pt x="644" y="1"/>
                  </a:moveTo>
                  <a:cubicBezTo>
                    <a:pt x="0" y="1"/>
                    <a:pt x="0" y="994"/>
                    <a:pt x="644" y="994"/>
                  </a:cubicBezTo>
                  <a:cubicBezTo>
                    <a:pt x="1288" y="994"/>
                    <a:pt x="1288" y="1"/>
                    <a:pt x="644"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8262875" y="1537814"/>
              <a:ext cx="68068" cy="52583"/>
            </a:xfrm>
            <a:custGeom>
              <a:rect b="b" l="l" r="r" t="t"/>
              <a:pathLst>
                <a:path extrusionOk="0" h="995" w="1288">
                  <a:moveTo>
                    <a:pt x="644" y="1"/>
                  </a:moveTo>
                  <a:cubicBezTo>
                    <a:pt x="0" y="1"/>
                    <a:pt x="0" y="995"/>
                    <a:pt x="644" y="995"/>
                  </a:cubicBezTo>
                  <a:cubicBezTo>
                    <a:pt x="1288" y="995"/>
                    <a:pt x="1288"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7811019" y="1358128"/>
              <a:ext cx="38526" cy="31867"/>
            </a:xfrm>
            <a:custGeom>
              <a:rect b="b" l="l" r="r" t="t"/>
              <a:pathLst>
                <a:path extrusionOk="0" h="603" w="729">
                  <a:moveTo>
                    <a:pt x="364" y="1"/>
                  </a:moveTo>
                  <a:cubicBezTo>
                    <a:pt x="0" y="29"/>
                    <a:pt x="0" y="574"/>
                    <a:pt x="364" y="602"/>
                  </a:cubicBezTo>
                  <a:cubicBezTo>
                    <a:pt x="728" y="574"/>
                    <a:pt x="728" y="29"/>
                    <a:pt x="364"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8461057" y="1384764"/>
              <a:ext cx="39266" cy="31867"/>
            </a:xfrm>
            <a:custGeom>
              <a:rect b="b" l="l" r="r" t="t"/>
              <a:pathLst>
                <a:path extrusionOk="0" h="603" w="743">
                  <a:moveTo>
                    <a:pt x="364" y="0"/>
                  </a:moveTo>
                  <a:cubicBezTo>
                    <a:pt x="1" y="28"/>
                    <a:pt x="1" y="560"/>
                    <a:pt x="364" y="602"/>
                  </a:cubicBezTo>
                  <a:cubicBezTo>
                    <a:pt x="742" y="560"/>
                    <a:pt x="742" y="28"/>
                    <a:pt x="36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8018080" y="1200639"/>
              <a:ext cx="38526" cy="31814"/>
            </a:xfrm>
            <a:custGeom>
              <a:rect b="b" l="l" r="r" t="t"/>
              <a:pathLst>
                <a:path extrusionOk="0" h="602" w="729">
                  <a:moveTo>
                    <a:pt x="364" y="0"/>
                  </a:moveTo>
                  <a:cubicBezTo>
                    <a:pt x="1" y="28"/>
                    <a:pt x="1" y="574"/>
                    <a:pt x="364" y="602"/>
                  </a:cubicBezTo>
                  <a:cubicBezTo>
                    <a:pt x="728" y="574"/>
                    <a:pt x="728"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8140107" y="1679078"/>
              <a:ext cx="39266" cy="31867"/>
            </a:xfrm>
            <a:custGeom>
              <a:rect b="b" l="l" r="r" t="t"/>
              <a:pathLst>
                <a:path extrusionOk="0" h="603" w="743">
                  <a:moveTo>
                    <a:pt x="378" y="1"/>
                  </a:moveTo>
                  <a:cubicBezTo>
                    <a:pt x="0" y="29"/>
                    <a:pt x="0" y="574"/>
                    <a:pt x="378" y="602"/>
                  </a:cubicBezTo>
                  <a:cubicBezTo>
                    <a:pt x="742" y="574"/>
                    <a:pt x="742" y="29"/>
                    <a:pt x="378"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8659240" y="1551132"/>
              <a:ext cx="39266" cy="31127"/>
            </a:xfrm>
            <a:custGeom>
              <a:rect b="b" l="l" r="r" t="t"/>
              <a:pathLst>
                <a:path extrusionOk="0" h="589" w="743">
                  <a:moveTo>
                    <a:pt x="365" y="1"/>
                  </a:moveTo>
                  <a:cubicBezTo>
                    <a:pt x="1" y="29"/>
                    <a:pt x="1" y="561"/>
                    <a:pt x="365" y="589"/>
                  </a:cubicBezTo>
                  <a:cubicBezTo>
                    <a:pt x="742" y="561"/>
                    <a:pt x="742" y="29"/>
                    <a:pt x="365"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8630437" y="1294551"/>
              <a:ext cx="38473" cy="31074"/>
            </a:xfrm>
            <a:custGeom>
              <a:rect b="b" l="l" r="r" t="t"/>
              <a:pathLst>
                <a:path extrusionOk="0" h="588" w="728">
                  <a:moveTo>
                    <a:pt x="364" y="0"/>
                  </a:moveTo>
                  <a:cubicBezTo>
                    <a:pt x="0" y="28"/>
                    <a:pt x="0" y="560"/>
                    <a:pt x="364" y="588"/>
                  </a:cubicBezTo>
                  <a:cubicBezTo>
                    <a:pt x="728" y="560"/>
                    <a:pt x="728"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8339030" y="1134049"/>
              <a:ext cx="34827" cy="31127"/>
            </a:xfrm>
            <a:custGeom>
              <a:rect b="b" l="l" r="r" t="t"/>
              <a:pathLst>
                <a:path extrusionOk="0" h="589" w="659">
                  <a:moveTo>
                    <a:pt x="309" y="1"/>
                  </a:moveTo>
                  <a:cubicBezTo>
                    <a:pt x="267" y="1"/>
                    <a:pt x="225" y="1"/>
                    <a:pt x="183" y="29"/>
                  </a:cubicBezTo>
                  <a:cubicBezTo>
                    <a:pt x="155" y="29"/>
                    <a:pt x="113" y="57"/>
                    <a:pt x="99" y="85"/>
                  </a:cubicBezTo>
                  <a:cubicBezTo>
                    <a:pt x="71" y="113"/>
                    <a:pt x="43" y="141"/>
                    <a:pt x="29" y="183"/>
                  </a:cubicBezTo>
                  <a:cubicBezTo>
                    <a:pt x="15" y="211"/>
                    <a:pt x="1" y="253"/>
                    <a:pt x="15" y="294"/>
                  </a:cubicBezTo>
                  <a:lnTo>
                    <a:pt x="15" y="378"/>
                  </a:lnTo>
                  <a:cubicBezTo>
                    <a:pt x="29" y="420"/>
                    <a:pt x="57" y="462"/>
                    <a:pt x="99" y="504"/>
                  </a:cubicBezTo>
                  <a:lnTo>
                    <a:pt x="155" y="546"/>
                  </a:lnTo>
                  <a:cubicBezTo>
                    <a:pt x="197" y="574"/>
                    <a:pt x="253" y="588"/>
                    <a:pt x="309" y="588"/>
                  </a:cubicBezTo>
                  <a:lnTo>
                    <a:pt x="364" y="588"/>
                  </a:lnTo>
                  <a:cubicBezTo>
                    <a:pt x="392" y="588"/>
                    <a:pt x="434" y="588"/>
                    <a:pt x="476" y="574"/>
                  </a:cubicBezTo>
                  <a:cubicBezTo>
                    <a:pt x="546" y="532"/>
                    <a:pt x="602" y="476"/>
                    <a:pt x="630" y="406"/>
                  </a:cubicBezTo>
                  <a:cubicBezTo>
                    <a:pt x="644" y="378"/>
                    <a:pt x="658" y="336"/>
                    <a:pt x="658" y="294"/>
                  </a:cubicBezTo>
                  <a:lnTo>
                    <a:pt x="644" y="211"/>
                  </a:lnTo>
                  <a:cubicBezTo>
                    <a:pt x="630" y="169"/>
                    <a:pt x="602" y="127"/>
                    <a:pt x="574" y="85"/>
                  </a:cubicBezTo>
                  <a:lnTo>
                    <a:pt x="504" y="43"/>
                  </a:lnTo>
                  <a:cubicBezTo>
                    <a:pt x="462" y="15"/>
                    <a:pt x="406" y="1"/>
                    <a:pt x="364"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 name="Google Shape;42;p2"/>
          <p:cNvGrpSpPr/>
          <p:nvPr/>
        </p:nvGrpSpPr>
        <p:grpSpPr>
          <a:xfrm>
            <a:off x="1719450" y="1447321"/>
            <a:ext cx="816049" cy="573568"/>
            <a:chOff x="293775" y="1137009"/>
            <a:chExt cx="816049" cy="573568"/>
          </a:xfrm>
        </p:grpSpPr>
        <p:sp>
          <p:nvSpPr>
            <p:cNvPr id="43" name="Google Shape;43;p2"/>
            <p:cNvSpPr/>
            <p:nvPr/>
          </p:nvSpPr>
          <p:spPr>
            <a:xfrm>
              <a:off x="497876" y="1572588"/>
              <a:ext cx="68068" cy="52583"/>
            </a:xfrm>
            <a:custGeom>
              <a:rect b="b" l="l" r="r" t="t"/>
              <a:pathLst>
                <a:path extrusionOk="0" h="995" w="1288">
                  <a:moveTo>
                    <a:pt x="644" y="1"/>
                  </a:moveTo>
                  <a:cubicBezTo>
                    <a:pt x="0" y="1"/>
                    <a:pt x="0" y="994"/>
                    <a:pt x="644" y="994"/>
                  </a:cubicBezTo>
                  <a:cubicBezTo>
                    <a:pt x="1288" y="994"/>
                    <a:pt x="1288" y="1"/>
                    <a:pt x="644"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667203" y="1327793"/>
              <a:ext cx="67381" cy="52583"/>
            </a:xfrm>
            <a:custGeom>
              <a:rect b="b" l="l" r="r" t="t"/>
              <a:pathLst>
                <a:path extrusionOk="0" h="995" w="1275">
                  <a:moveTo>
                    <a:pt x="644" y="1"/>
                  </a:moveTo>
                  <a:cubicBezTo>
                    <a:pt x="1" y="1"/>
                    <a:pt x="1" y="994"/>
                    <a:pt x="644" y="994"/>
                  </a:cubicBezTo>
                  <a:cubicBezTo>
                    <a:pt x="1274" y="994"/>
                    <a:pt x="1274"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364011" y="1327793"/>
              <a:ext cx="68068" cy="52583"/>
            </a:xfrm>
            <a:custGeom>
              <a:rect b="b" l="l" r="r" t="t"/>
              <a:pathLst>
                <a:path extrusionOk="0" h="995" w="1288">
                  <a:moveTo>
                    <a:pt x="644" y="1"/>
                  </a:moveTo>
                  <a:cubicBezTo>
                    <a:pt x="0" y="1"/>
                    <a:pt x="0" y="994"/>
                    <a:pt x="644" y="994"/>
                  </a:cubicBezTo>
                  <a:cubicBezTo>
                    <a:pt x="1288" y="994"/>
                    <a:pt x="1288"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1041704" y="1438372"/>
              <a:ext cx="68120" cy="52530"/>
            </a:xfrm>
            <a:custGeom>
              <a:rect b="b" l="l" r="r" t="t"/>
              <a:pathLst>
                <a:path extrusionOk="0" h="994" w="1289">
                  <a:moveTo>
                    <a:pt x="645" y="0"/>
                  </a:moveTo>
                  <a:cubicBezTo>
                    <a:pt x="1" y="0"/>
                    <a:pt x="1" y="994"/>
                    <a:pt x="645" y="994"/>
                  </a:cubicBezTo>
                  <a:cubicBezTo>
                    <a:pt x="1288" y="994"/>
                    <a:pt x="1288" y="0"/>
                    <a:pt x="645"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1056500" y="1679450"/>
              <a:ext cx="38526" cy="31127"/>
            </a:xfrm>
            <a:custGeom>
              <a:rect b="b" l="l" r="r" t="t"/>
              <a:pathLst>
                <a:path extrusionOk="0" h="589" w="729">
                  <a:moveTo>
                    <a:pt x="365" y="1"/>
                  </a:moveTo>
                  <a:cubicBezTo>
                    <a:pt x="1" y="29"/>
                    <a:pt x="1" y="560"/>
                    <a:pt x="365" y="588"/>
                  </a:cubicBezTo>
                  <a:cubicBezTo>
                    <a:pt x="729" y="560"/>
                    <a:pt x="729" y="29"/>
                    <a:pt x="36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898681" y="1154026"/>
              <a:ext cx="42225" cy="31867"/>
            </a:xfrm>
            <a:custGeom>
              <a:rect b="b" l="l" r="r" t="t"/>
              <a:pathLst>
                <a:path extrusionOk="0" h="603" w="799">
                  <a:moveTo>
                    <a:pt x="392" y="0"/>
                  </a:moveTo>
                  <a:cubicBezTo>
                    <a:pt x="1" y="0"/>
                    <a:pt x="1" y="602"/>
                    <a:pt x="392" y="602"/>
                  </a:cubicBezTo>
                  <a:cubicBezTo>
                    <a:pt x="798" y="602"/>
                    <a:pt x="798" y="0"/>
                    <a:pt x="392"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553315" y="1137009"/>
              <a:ext cx="38526" cy="31127"/>
            </a:xfrm>
            <a:custGeom>
              <a:rect b="b" l="l" r="r" t="t"/>
              <a:pathLst>
                <a:path extrusionOk="0" h="589" w="729">
                  <a:moveTo>
                    <a:pt x="365" y="1"/>
                  </a:moveTo>
                  <a:cubicBezTo>
                    <a:pt x="1" y="29"/>
                    <a:pt x="1" y="560"/>
                    <a:pt x="365" y="588"/>
                  </a:cubicBezTo>
                  <a:cubicBezTo>
                    <a:pt x="728" y="560"/>
                    <a:pt x="728" y="29"/>
                    <a:pt x="36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07780" y="1449081"/>
              <a:ext cx="39266" cy="31127"/>
            </a:xfrm>
            <a:custGeom>
              <a:rect b="b" l="l" r="r" t="t"/>
              <a:pathLst>
                <a:path extrusionOk="0" h="589" w="743">
                  <a:moveTo>
                    <a:pt x="379" y="1"/>
                  </a:moveTo>
                  <a:cubicBezTo>
                    <a:pt x="1" y="29"/>
                    <a:pt x="1" y="561"/>
                    <a:pt x="379" y="589"/>
                  </a:cubicBezTo>
                  <a:cubicBezTo>
                    <a:pt x="743" y="561"/>
                    <a:pt x="743" y="29"/>
                    <a:pt x="379"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293775" y="1145887"/>
              <a:ext cx="38473" cy="31127"/>
            </a:xfrm>
            <a:custGeom>
              <a:rect b="b" l="l" r="r" t="t"/>
              <a:pathLst>
                <a:path extrusionOk="0" h="589" w="728">
                  <a:moveTo>
                    <a:pt x="364" y="1"/>
                  </a:moveTo>
                  <a:cubicBezTo>
                    <a:pt x="0" y="29"/>
                    <a:pt x="0" y="560"/>
                    <a:pt x="364" y="588"/>
                  </a:cubicBezTo>
                  <a:cubicBezTo>
                    <a:pt x="728" y="560"/>
                    <a:pt x="728" y="29"/>
                    <a:pt x="364"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662755" y="1551116"/>
              <a:ext cx="41485" cy="31127"/>
            </a:xfrm>
            <a:custGeom>
              <a:rect b="b" l="l" r="r" t="t"/>
              <a:pathLst>
                <a:path extrusionOk="0" h="589" w="785">
                  <a:moveTo>
                    <a:pt x="393" y="1"/>
                  </a:moveTo>
                  <a:cubicBezTo>
                    <a:pt x="1" y="1"/>
                    <a:pt x="1" y="589"/>
                    <a:pt x="393" y="589"/>
                  </a:cubicBezTo>
                  <a:cubicBezTo>
                    <a:pt x="784" y="589"/>
                    <a:pt x="784" y="1"/>
                    <a:pt x="393"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844341" y="1502727"/>
              <a:ext cx="38526" cy="31127"/>
            </a:xfrm>
            <a:custGeom>
              <a:rect b="b" l="l" r="r" t="t"/>
              <a:pathLst>
                <a:path extrusionOk="0" h="589" w="729">
                  <a:moveTo>
                    <a:pt x="365" y="0"/>
                  </a:moveTo>
                  <a:cubicBezTo>
                    <a:pt x="1" y="28"/>
                    <a:pt x="1" y="560"/>
                    <a:pt x="365" y="588"/>
                  </a:cubicBezTo>
                  <a:cubicBezTo>
                    <a:pt x="728" y="560"/>
                    <a:pt x="728" y="28"/>
                    <a:pt x="365"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2"/>
          <p:cNvGrpSpPr/>
          <p:nvPr/>
        </p:nvGrpSpPr>
        <p:grpSpPr>
          <a:xfrm>
            <a:off x="8085011" y="4392923"/>
            <a:ext cx="931139" cy="636827"/>
            <a:chOff x="7906411" y="3766023"/>
            <a:chExt cx="931139" cy="636827"/>
          </a:xfrm>
        </p:grpSpPr>
        <p:sp>
          <p:nvSpPr>
            <p:cNvPr id="55" name="Google Shape;55;p2"/>
            <p:cNvSpPr/>
            <p:nvPr/>
          </p:nvSpPr>
          <p:spPr>
            <a:xfrm>
              <a:off x="8140847" y="4174279"/>
              <a:ext cx="67328" cy="52530"/>
            </a:xfrm>
            <a:custGeom>
              <a:rect b="b" l="l" r="r" t="t"/>
              <a:pathLst>
                <a:path extrusionOk="0" h="994" w="1274">
                  <a:moveTo>
                    <a:pt x="630" y="0"/>
                  </a:moveTo>
                  <a:cubicBezTo>
                    <a:pt x="0" y="0"/>
                    <a:pt x="0" y="994"/>
                    <a:pt x="630" y="994"/>
                  </a:cubicBezTo>
                  <a:cubicBezTo>
                    <a:pt x="1274" y="994"/>
                    <a:pt x="1274" y="0"/>
                    <a:pt x="630"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8408578" y="3998980"/>
              <a:ext cx="68068" cy="52583"/>
            </a:xfrm>
            <a:custGeom>
              <a:rect b="b" l="l" r="r" t="t"/>
              <a:pathLst>
                <a:path extrusionOk="0" h="995" w="1288">
                  <a:moveTo>
                    <a:pt x="644" y="1"/>
                  </a:moveTo>
                  <a:cubicBezTo>
                    <a:pt x="0" y="1"/>
                    <a:pt x="0" y="994"/>
                    <a:pt x="644" y="994"/>
                  </a:cubicBezTo>
                  <a:cubicBezTo>
                    <a:pt x="1287"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8729528" y="3766023"/>
              <a:ext cx="68068" cy="52583"/>
            </a:xfrm>
            <a:custGeom>
              <a:rect b="b" l="l" r="r" t="t"/>
              <a:pathLst>
                <a:path extrusionOk="0" h="995" w="1288">
                  <a:moveTo>
                    <a:pt x="644" y="1"/>
                  </a:moveTo>
                  <a:cubicBezTo>
                    <a:pt x="0" y="1"/>
                    <a:pt x="0" y="994"/>
                    <a:pt x="644" y="994"/>
                  </a:cubicBezTo>
                  <a:cubicBezTo>
                    <a:pt x="1274"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8418144" y="4214920"/>
              <a:ext cx="67381" cy="52583"/>
            </a:xfrm>
            <a:custGeom>
              <a:rect b="b" l="l" r="r" t="t"/>
              <a:pathLst>
                <a:path extrusionOk="0" h="995" w="1275">
                  <a:moveTo>
                    <a:pt x="645" y="1"/>
                  </a:moveTo>
                  <a:cubicBezTo>
                    <a:pt x="1" y="1"/>
                    <a:pt x="1" y="994"/>
                    <a:pt x="645" y="994"/>
                  </a:cubicBezTo>
                  <a:cubicBezTo>
                    <a:pt x="1274" y="994"/>
                    <a:pt x="1274" y="1"/>
                    <a:pt x="645"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8573466" y="4023396"/>
              <a:ext cx="41485" cy="31127"/>
            </a:xfrm>
            <a:custGeom>
              <a:rect b="b" l="l" r="r" t="t"/>
              <a:pathLst>
                <a:path extrusionOk="0" h="589" w="785">
                  <a:moveTo>
                    <a:pt x="406" y="0"/>
                  </a:moveTo>
                  <a:cubicBezTo>
                    <a:pt x="401" y="0"/>
                    <a:pt x="397" y="0"/>
                    <a:pt x="392" y="1"/>
                  </a:cubicBezTo>
                  <a:cubicBezTo>
                    <a:pt x="1" y="1"/>
                    <a:pt x="1" y="588"/>
                    <a:pt x="392" y="588"/>
                  </a:cubicBezTo>
                  <a:cubicBezTo>
                    <a:pt x="780" y="588"/>
                    <a:pt x="784" y="0"/>
                    <a:pt x="406"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8559408" y="3770462"/>
              <a:ext cx="42225" cy="31127"/>
            </a:xfrm>
            <a:custGeom>
              <a:rect b="b" l="l" r="r" t="t"/>
              <a:pathLst>
                <a:path extrusionOk="0" h="589" w="799">
                  <a:moveTo>
                    <a:pt x="406" y="1"/>
                  </a:moveTo>
                  <a:cubicBezTo>
                    <a:pt x="1" y="1"/>
                    <a:pt x="1" y="589"/>
                    <a:pt x="406" y="589"/>
                  </a:cubicBezTo>
                  <a:cubicBezTo>
                    <a:pt x="798" y="589"/>
                    <a:pt x="798" y="1"/>
                    <a:pt x="406"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8798284" y="3937623"/>
              <a:ext cx="39266" cy="31127"/>
            </a:xfrm>
            <a:custGeom>
              <a:rect b="b" l="l" r="r" t="t"/>
              <a:pathLst>
                <a:path extrusionOk="0" h="589" w="743">
                  <a:moveTo>
                    <a:pt x="364" y="0"/>
                  </a:moveTo>
                  <a:cubicBezTo>
                    <a:pt x="0" y="28"/>
                    <a:pt x="0" y="560"/>
                    <a:pt x="364" y="588"/>
                  </a:cubicBezTo>
                  <a:cubicBezTo>
                    <a:pt x="742" y="560"/>
                    <a:pt x="742" y="28"/>
                    <a:pt x="36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8174142" y="4357665"/>
              <a:ext cx="39213" cy="31127"/>
            </a:xfrm>
            <a:custGeom>
              <a:rect b="b" l="l" r="r" t="t"/>
              <a:pathLst>
                <a:path extrusionOk="0" h="589" w="742">
                  <a:moveTo>
                    <a:pt x="378" y="1"/>
                  </a:moveTo>
                  <a:cubicBezTo>
                    <a:pt x="0" y="29"/>
                    <a:pt x="0" y="560"/>
                    <a:pt x="378" y="588"/>
                  </a:cubicBezTo>
                  <a:cubicBezTo>
                    <a:pt x="742" y="560"/>
                    <a:pt x="742" y="29"/>
                    <a:pt x="378"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7960422" y="4166881"/>
              <a:ext cx="39213" cy="31814"/>
            </a:xfrm>
            <a:custGeom>
              <a:rect b="b" l="l" r="r" t="t"/>
              <a:pathLst>
                <a:path extrusionOk="0" h="602" w="742">
                  <a:moveTo>
                    <a:pt x="364" y="0"/>
                  </a:moveTo>
                  <a:cubicBezTo>
                    <a:pt x="0" y="28"/>
                    <a:pt x="0" y="574"/>
                    <a:pt x="364" y="602"/>
                  </a:cubicBezTo>
                  <a:cubicBezTo>
                    <a:pt x="742" y="574"/>
                    <a:pt x="742" y="28"/>
                    <a:pt x="364"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7906411" y="4370983"/>
              <a:ext cx="42225" cy="31867"/>
            </a:xfrm>
            <a:custGeom>
              <a:rect b="b" l="l" r="r" t="t"/>
              <a:pathLst>
                <a:path extrusionOk="0" h="603" w="799">
                  <a:moveTo>
                    <a:pt x="392" y="0"/>
                  </a:moveTo>
                  <a:cubicBezTo>
                    <a:pt x="1" y="0"/>
                    <a:pt x="1" y="602"/>
                    <a:pt x="392" y="602"/>
                  </a:cubicBezTo>
                  <a:cubicBezTo>
                    <a:pt x="798" y="602"/>
                    <a:pt x="798" y="0"/>
                    <a:pt x="392"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2"/>
          <p:cNvGrpSpPr/>
          <p:nvPr/>
        </p:nvGrpSpPr>
        <p:grpSpPr>
          <a:xfrm>
            <a:off x="131950" y="4187400"/>
            <a:ext cx="1105645" cy="842356"/>
            <a:chOff x="306300" y="3598175"/>
            <a:chExt cx="1105645" cy="842356"/>
          </a:xfrm>
        </p:grpSpPr>
        <p:sp>
          <p:nvSpPr>
            <p:cNvPr id="66" name="Google Shape;66;p2"/>
            <p:cNvSpPr/>
            <p:nvPr/>
          </p:nvSpPr>
          <p:spPr>
            <a:xfrm>
              <a:off x="439426" y="3754185"/>
              <a:ext cx="68120" cy="52583"/>
            </a:xfrm>
            <a:custGeom>
              <a:rect b="b" l="l" r="r" t="t"/>
              <a:pathLst>
                <a:path extrusionOk="0" h="995" w="1289">
                  <a:moveTo>
                    <a:pt x="644" y="1"/>
                  </a:moveTo>
                  <a:cubicBezTo>
                    <a:pt x="1" y="1"/>
                    <a:pt x="1" y="995"/>
                    <a:pt x="644" y="995"/>
                  </a:cubicBezTo>
                  <a:cubicBezTo>
                    <a:pt x="1288" y="995"/>
                    <a:pt x="1288" y="1"/>
                    <a:pt x="644"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859467" y="4045593"/>
              <a:ext cx="68120" cy="52530"/>
            </a:xfrm>
            <a:custGeom>
              <a:rect b="b" l="l" r="r" t="t"/>
              <a:pathLst>
                <a:path extrusionOk="0" h="994" w="1289">
                  <a:moveTo>
                    <a:pt x="645" y="0"/>
                  </a:moveTo>
                  <a:cubicBezTo>
                    <a:pt x="1" y="0"/>
                    <a:pt x="1" y="994"/>
                    <a:pt x="645" y="994"/>
                  </a:cubicBezTo>
                  <a:cubicBezTo>
                    <a:pt x="1288" y="994"/>
                    <a:pt x="1288" y="0"/>
                    <a:pt x="645"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1343877" y="4191297"/>
              <a:ext cx="68068" cy="52530"/>
            </a:xfrm>
            <a:custGeom>
              <a:rect b="b" l="l" r="r" t="t"/>
              <a:pathLst>
                <a:path extrusionOk="0" h="994" w="1288">
                  <a:moveTo>
                    <a:pt x="644" y="0"/>
                  </a:moveTo>
                  <a:cubicBezTo>
                    <a:pt x="1" y="0"/>
                    <a:pt x="1" y="994"/>
                    <a:pt x="644" y="994"/>
                  </a:cubicBezTo>
                  <a:cubicBezTo>
                    <a:pt x="1288" y="994"/>
                    <a:pt x="1288" y="0"/>
                    <a:pt x="644" y="0"/>
                  </a:cubicBezTo>
                  <a:close/>
                </a:path>
              </a:pathLst>
            </a:cu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847682" y="4249695"/>
              <a:ext cx="68068" cy="52583"/>
            </a:xfrm>
            <a:custGeom>
              <a:rect b="b" l="l" r="r" t="t"/>
              <a:pathLst>
                <a:path extrusionOk="0" h="995" w="1288">
                  <a:moveTo>
                    <a:pt x="644" y="1"/>
                  </a:moveTo>
                  <a:cubicBezTo>
                    <a:pt x="0" y="1"/>
                    <a:pt x="0" y="994"/>
                    <a:pt x="644" y="994"/>
                  </a:cubicBezTo>
                  <a:cubicBezTo>
                    <a:pt x="1287"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515634" y="4057431"/>
              <a:ext cx="67328" cy="52530"/>
            </a:xfrm>
            <a:custGeom>
              <a:rect b="b" l="l" r="r" t="t"/>
              <a:pathLst>
                <a:path extrusionOk="0" h="994" w="1274">
                  <a:moveTo>
                    <a:pt x="630" y="0"/>
                  </a:moveTo>
                  <a:cubicBezTo>
                    <a:pt x="0" y="0"/>
                    <a:pt x="0" y="994"/>
                    <a:pt x="630" y="994"/>
                  </a:cubicBezTo>
                  <a:cubicBezTo>
                    <a:pt x="1273" y="994"/>
                    <a:pt x="1273" y="0"/>
                    <a:pt x="630"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662764" y="3898409"/>
              <a:ext cx="41485" cy="31867"/>
            </a:xfrm>
            <a:custGeom>
              <a:rect b="b" l="l" r="r" t="t"/>
              <a:pathLst>
                <a:path extrusionOk="0" h="603" w="785">
                  <a:moveTo>
                    <a:pt x="393" y="1"/>
                  </a:moveTo>
                  <a:cubicBezTo>
                    <a:pt x="1" y="1"/>
                    <a:pt x="1" y="602"/>
                    <a:pt x="393" y="602"/>
                  </a:cubicBezTo>
                  <a:cubicBezTo>
                    <a:pt x="784" y="602"/>
                    <a:pt x="784" y="1"/>
                    <a:pt x="393"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653886" y="4306613"/>
              <a:ext cx="41485" cy="31867"/>
            </a:xfrm>
            <a:custGeom>
              <a:rect b="b" l="l" r="r" t="t"/>
              <a:pathLst>
                <a:path extrusionOk="0" h="603" w="785">
                  <a:moveTo>
                    <a:pt x="393" y="1"/>
                  </a:moveTo>
                  <a:cubicBezTo>
                    <a:pt x="1" y="1"/>
                    <a:pt x="1" y="603"/>
                    <a:pt x="393" y="603"/>
                  </a:cubicBezTo>
                  <a:cubicBezTo>
                    <a:pt x="784" y="603"/>
                    <a:pt x="784" y="1"/>
                    <a:pt x="393"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1231468" y="4408717"/>
              <a:ext cx="41485" cy="31814"/>
            </a:xfrm>
            <a:custGeom>
              <a:rect b="b" l="l" r="r" t="t"/>
              <a:pathLst>
                <a:path extrusionOk="0" h="602" w="785">
                  <a:moveTo>
                    <a:pt x="392" y="0"/>
                  </a:moveTo>
                  <a:cubicBezTo>
                    <a:pt x="1" y="0"/>
                    <a:pt x="1" y="602"/>
                    <a:pt x="392" y="602"/>
                  </a:cubicBezTo>
                  <a:cubicBezTo>
                    <a:pt x="784" y="602"/>
                    <a:pt x="784" y="0"/>
                    <a:pt x="392"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306300" y="3884351"/>
              <a:ext cx="42225" cy="31127"/>
            </a:xfrm>
            <a:custGeom>
              <a:rect b="b" l="l" r="r" t="t"/>
              <a:pathLst>
                <a:path extrusionOk="0" h="589" w="799">
                  <a:moveTo>
                    <a:pt x="420" y="1"/>
                  </a:moveTo>
                  <a:cubicBezTo>
                    <a:pt x="416" y="1"/>
                    <a:pt x="411" y="1"/>
                    <a:pt x="407" y="1"/>
                  </a:cubicBezTo>
                  <a:cubicBezTo>
                    <a:pt x="1" y="1"/>
                    <a:pt x="1" y="589"/>
                    <a:pt x="407" y="589"/>
                  </a:cubicBezTo>
                  <a:cubicBezTo>
                    <a:pt x="794" y="589"/>
                    <a:pt x="799" y="1"/>
                    <a:pt x="420"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488998" y="3598175"/>
              <a:ext cx="39213" cy="31867"/>
            </a:xfrm>
            <a:custGeom>
              <a:rect b="b" l="l" r="r" t="t"/>
              <a:pathLst>
                <a:path extrusionOk="0" h="603" w="742">
                  <a:moveTo>
                    <a:pt x="364" y="0"/>
                  </a:moveTo>
                  <a:cubicBezTo>
                    <a:pt x="0" y="28"/>
                    <a:pt x="0" y="574"/>
                    <a:pt x="364" y="602"/>
                  </a:cubicBezTo>
                  <a:cubicBezTo>
                    <a:pt x="742" y="574"/>
                    <a:pt x="742"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316658" y="3770462"/>
              <a:ext cx="41485" cy="31127"/>
            </a:xfrm>
            <a:custGeom>
              <a:rect b="b" l="l" r="r" t="t"/>
              <a:pathLst>
                <a:path extrusionOk="0" h="589" w="785">
                  <a:moveTo>
                    <a:pt x="393" y="1"/>
                  </a:moveTo>
                  <a:cubicBezTo>
                    <a:pt x="1" y="1"/>
                    <a:pt x="1" y="589"/>
                    <a:pt x="393" y="589"/>
                  </a:cubicBezTo>
                  <a:cubicBezTo>
                    <a:pt x="785" y="589"/>
                    <a:pt x="785" y="1"/>
                    <a:pt x="393"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2"/>
          <p:cNvGrpSpPr/>
          <p:nvPr/>
        </p:nvGrpSpPr>
        <p:grpSpPr>
          <a:xfrm>
            <a:off x="729744" y="395205"/>
            <a:ext cx="531617" cy="314893"/>
            <a:chOff x="5297100" y="1489625"/>
            <a:chExt cx="391125" cy="231675"/>
          </a:xfrm>
        </p:grpSpPr>
        <p:sp>
          <p:nvSpPr>
            <p:cNvPr id="78" name="Google Shape;78;p2"/>
            <p:cNvSpPr/>
            <p:nvPr/>
          </p:nvSpPr>
          <p:spPr>
            <a:xfrm>
              <a:off x="5385775" y="1489625"/>
              <a:ext cx="157425" cy="115500"/>
            </a:xfrm>
            <a:custGeom>
              <a:rect b="b" l="l" r="r" t="t"/>
              <a:pathLst>
                <a:path extrusionOk="0" h="4620" w="6297">
                  <a:moveTo>
                    <a:pt x="5361" y="1"/>
                  </a:moveTo>
                  <a:cubicBezTo>
                    <a:pt x="4537" y="1"/>
                    <a:pt x="3822" y="496"/>
                    <a:pt x="3519" y="1265"/>
                  </a:cubicBezTo>
                  <a:cubicBezTo>
                    <a:pt x="3327" y="1155"/>
                    <a:pt x="3107" y="1100"/>
                    <a:pt x="2887" y="1100"/>
                  </a:cubicBezTo>
                  <a:cubicBezTo>
                    <a:pt x="2420" y="1100"/>
                    <a:pt x="2007" y="1320"/>
                    <a:pt x="1732" y="1705"/>
                  </a:cubicBezTo>
                  <a:lnTo>
                    <a:pt x="1705" y="1705"/>
                  </a:lnTo>
                  <a:cubicBezTo>
                    <a:pt x="770" y="1705"/>
                    <a:pt x="0" y="2475"/>
                    <a:pt x="0" y="3410"/>
                  </a:cubicBezTo>
                  <a:cubicBezTo>
                    <a:pt x="0" y="3712"/>
                    <a:pt x="83" y="4015"/>
                    <a:pt x="220" y="4262"/>
                  </a:cubicBezTo>
                  <a:cubicBezTo>
                    <a:pt x="330" y="4482"/>
                    <a:pt x="550" y="4592"/>
                    <a:pt x="797" y="4592"/>
                  </a:cubicBezTo>
                  <a:lnTo>
                    <a:pt x="770" y="4620"/>
                  </a:lnTo>
                  <a:lnTo>
                    <a:pt x="2282" y="4620"/>
                  </a:lnTo>
                  <a:cubicBezTo>
                    <a:pt x="2392" y="4620"/>
                    <a:pt x="2502" y="4537"/>
                    <a:pt x="2530" y="4427"/>
                  </a:cubicBezTo>
                  <a:cubicBezTo>
                    <a:pt x="2530" y="4290"/>
                    <a:pt x="2420" y="4152"/>
                    <a:pt x="2282" y="4152"/>
                  </a:cubicBezTo>
                  <a:lnTo>
                    <a:pt x="770" y="4152"/>
                  </a:lnTo>
                  <a:cubicBezTo>
                    <a:pt x="687" y="4152"/>
                    <a:pt x="632" y="4125"/>
                    <a:pt x="605" y="4070"/>
                  </a:cubicBezTo>
                  <a:cubicBezTo>
                    <a:pt x="495" y="3877"/>
                    <a:pt x="440" y="3657"/>
                    <a:pt x="440" y="3438"/>
                  </a:cubicBezTo>
                  <a:cubicBezTo>
                    <a:pt x="440" y="2750"/>
                    <a:pt x="1017" y="2173"/>
                    <a:pt x="1705" y="2173"/>
                  </a:cubicBezTo>
                  <a:lnTo>
                    <a:pt x="1842" y="2173"/>
                  </a:lnTo>
                  <a:cubicBezTo>
                    <a:pt x="1925" y="2173"/>
                    <a:pt x="2007" y="2118"/>
                    <a:pt x="2062" y="2035"/>
                  </a:cubicBezTo>
                  <a:cubicBezTo>
                    <a:pt x="2227" y="1760"/>
                    <a:pt x="2557" y="1568"/>
                    <a:pt x="2887" y="1568"/>
                  </a:cubicBezTo>
                  <a:cubicBezTo>
                    <a:pt x="3107" y="1568"/>
                    <a:pt x="3327" y="1650"/>
                    <a:pt x="3519" y="1815"/>
                  </a:cubicBezTo>
                  <a:cubicBezTo>
                    <a:pt x="3547" y="1843"/>
                    <a:pt x="3602" y="1870"/>
                    <a:pt x="3657" y="1870"/>
                  </a:cubicBezTo>
                  <a:cubicBezTo>
                    <a:pt x="3767" y="1870"/>
                    <a:pt x="3877" y="1788"/>
                    <a:pt x="3877" y="1678"/>
                  </a:cubicBezTo>
                  <a:cubicBezTo>
                    <a:pt x="4014" y="963"/>
                    <a:pt x="4647" y="468"/>
                    <a:pt x="5361" y="441"/>
                  </a:cubicBezTo>
                  <a:cubicBezTo>
                    <a:pt x="5554" y="468"/>
                    <a:pt x="5746" y="496"/>
                    <a:pt x="5939" y="551"/>
                  </a:cubicBezTo>
                  <a:cubicBezTo>
                    <a:pt x="5968" y="570"/>
                    <a:pt x="6001" y="579"/>
                    <a:pt x="6033" y="579"/>
                  </a:cubicBezTo>
                  <a:cubicBezTo>
                    <a:pt x="6092" y="579"/>
                    <a:pt x="6151" y="549"/>
                    <a:pt x="6186" y="496"/>
                  </a:cubicBezTo>
                  <a:cubicBezTo>
                    <a:pt x="6296" y="386"/>
                    <a:pt x="6241" y="193"/>
                    <a:pt x="6104" y="138"/>
                  </a:cubicBezTo>
                  <a:cubicBezTo>
                    <a:pt x="5856" y="56"/>
                    <a:pt x="5609" y="1"/>
                    <a:pt x="53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5297100" y="1506300"/>
              <a:ext cx="391125" cy="215000"/>
            </a:xfrm>
            <a:custGeom>
              <a:rect b="b" l="l" r="r" t="t"/>
              <a:pathLst>
                <a:path extrusionOk="0" h="8600" w="15645">
                  <a:moveTo>
                    <a:pt x="7864" y="3375"/>
                  </a:moveTo>
                  <a:cubicBezTo>
                    <a:pt x="8056" y="3375"/>
                    <a:pt x="8194" y="3513"/>
                    <a:pt x="8194" y="3705"/>
                  </a:cubicBezTo>
                  <a:cubicBezTo>
                    <a:pt x="8194" y="3898"/>
                    <a:pt x="8056" y="4063"/>
                    <a:pt x="7864" y="4063"/>
                  </a:cubicBezTo>
                  <a:cubicBezTo>
                    <a:pt x="7671" y="4063"/>
                    <a:pt x="7506" y="3898"/>
                    <a:pt x="7506" y="3705"/>
                  </a:cubicBezTo>
                  <a:cubicBezTo>
                    <a:pt x="7506" y="3513"/>
                    <a:pt x="7671" y="3375"/>
                    <a:pt x="7864" y="3375"/>
                  </a:cubicBezTo>
                  <a:close/>
                  <a:moveTo>
                    <a:pt x="3877" y="7445"/>
                  </a:moveTo>
                  <a:cubicBezTo>
                    <a:pt x="4069" y="7445"/>
                    <a:pt x="4234" y="7610"/>
                    <a:pt x="4234" y="7802"/>
                  </a:cubicBezTo>
                  <a:cubicBezTo>
                    <a:pt x="4234" y="7967"/>
                    <a:pt x="4069" y="8132"/>
                    <a:pt x="3877" y="8132"/>
                  </a:cubicBezTo>
                  <a:cubicBezTo>
                    <a:pt x="3685" y="8132"/>
                    <a:pt x="3547" y="7967"/>
                    <a:pt x="3547" y="7802"/>
                  </a:cubicBezTo>
                  <a:cubicBezTo>
                    <a:pt x="3547" y="7610"/>
                    <a:pt x="3685" y="7445"/>
                    <a:pt x="3877" y="7445"/>
                  </a:cubicBezTo>
                  <a:close/>
                  <a:moveTo>
                    <a:pt x="7836" y="7445"/>
                  </a:moveTo>
                  <a:cubicBezTo>
                    <a:pt x="8029" y="7445"/>
                    <a:pt x="8194" y="7610"/>
                    <a:pt x="8194" y="7802"/>
                  </a:cubicBezTo>
                  <a:cubicBezTo>
                    <a:pt x="8194" y="7967"/>
                    <a:pt x="8029" y="8132"/>
                    <a:pt x="7836" y="8132"/>
                  </a:cubicBezTo>
                  <a:cubicBezTo>
                    <a:pt x="7644" y="8132"/>
                    <a:pt x="7506" y="7967"/>
                    <a:pt x="7506" y="7802"/>
                  </a:cubicBezTo>
                  <a:cubicBezTo>
                    <a:pt x="7506" y="7610"/>
                    <a:pt x="7644" y="7445"/>
                    <a:pt x="7836" y="7445"/>
                  </a:cubicBezTo>
                  <a:close/>
                  <a:moveTo>
                    <a:pt x="11795" y="7445"/>
                  </a:moveTo>
                  <a:cubicBezTo>
                    <a:pt x="11988" y="7445"/>
                    <a:pt x="12125" y="7610"/>
                    <a:pt x="12125" y="7802"/>
                  </a:cubicBezTo>
                  <a:cubicBezTo>
                    <a:pt x="12125" y="7967"/>
                    <a:pt x="11988" y="8132"/>
                    <a:pt x="11795" y="8132"/>
                  </a:cubicBezTo>
                  <a:cubicBezTo>
                    <a:pt x="11603" y="8132"/>
                    <a:pt x="11438" y="7967"/>
                    <a:pt x="11438" y="7802"/>
                  </a:cubicBezTo>
                  <a:cubicBezTo>
                    <a:pt x="11438" y="7610"/>
                    <a:pt x="11603" y="7445"/>
                    <a:pt x="11795" y="7445"/>
                  </a:cubicBezTo>
                  <a:close/>
                  <a:moveTo>
                    <a:pt x="10284" y="1"/>
                  </a:moveTo>
                  <a:cubicBezTo>
                    <a:pt x="10237" y="1"/>
                    <a:pt x="10189" y="16"/>
                    <a:pt x="10146" y="49"/>
                  </a:cubicBezTo>
                  <a:cubicBezTo>
                    <a:pt x="10063" y="131"/>
                    <a:pt x="10036" y="269"/>
                    <a:pt x="10118" y="378"/>
                  </a:cubicBezTo>
                  <a:cubicBezTo>
                    <a:pt x="10311" y="626"/>
                    <a:pt x="10421" y="956"/>
                    <a:pt x="10421" y="1286"/>
                  </a:cubicBezTo>
                  <a:cubicBezTo>
                    <a:pt x="10421" y="1396"/>
                    <a:pt x="10503" y="1478"/>
                    <a:pt x="10613" y="1506"/>
                  </a:cubicBezTo>
                  <a:cubicBezTo>
                    <a:pt x="11246" y="1616"/>
                    <a:pt x="11685" y="2138"/>
                    <a:pt x="11713" y="2771"/>
                  </a:cubicBezTo>
                  <a:cubicBezTo>
                    <a:pt x="11685" y="2990"/>
                    <a:pt x="11630" y="3183"/>
                    <a:pt x="11548" y="3375"/>
                  </a:cubicBezTo>
                  <a:cubicBezTo>
                    <a:pt x="11493" y="3458"/>
                    <a:pt x="11438" y="3485"/>
                    <a:pt x="11356" y="3485"/>
                  </a:cubicBezTo>
                  <a:lnTo>
                    <a:pt x="8579" y="3485"/>
                  </a:lnTo>
                  <a:cubicBezTo>
                    <a:pt x="8496" y="3155"/>
                    <a:pt x="8166" y="2935"/>
                    <a:pt x="7809" y="2908"/>
                  </a:cubicBezTo>
                  <a:cubicBezTo>
                    <a:pt x="7479" y="2935"/>
                    <a:pt x="7149" y="3155"/>
                    <a:pt x="7066" y="3485"/>
                  </a:cubicBezTo>
                  <a:lnTo>
                    <a:pt x="6736" y="3485"/>
                  </a:lnTo>
                  <a:cubicBezTo>
                    <a:pt x="6626" y="3485"/>
                    <a:pt x="6516" y="3568"/>
                    <a:pt x="6516" y="3678"/>
                  </a:cubicBezTo>
                  <a:cubicBezTo>
                    <a:pt x="6489" y="3815"/>
                    <a:pt x="6599" y="3953"/>
                    <a:pt x="6736" y="3953"/>
                  </a:cubicBezTo>
                  <a:lnTo>
                    <a:pt x="7066" y="3953"/>
                  </a:lnTo>
                  <a:cubicBezTo>
                    <a:pt x="7149" y="4200"/>
                    <a:pt x="7341" y="4393"/>
                    <a:pt x="7616" y="4475"/>
                  </a:cubicBezTo>
                  <a:lnTo>
                    <a:pt x="7616" y="7032"/>
                  </a:lnTo>
                  <a:cubicBezTo>
                    <a:pt x="7341" y="7115"/>
                    <a:pt x="7149" y="7307"/>
                    <a:pt x="7066" y="7582"/>
                  </a:cubicBezTo>
                  <a:lnTo>
                    <a:pt x="4647" y="7582"/>
                  </a:lnTo>
                  <a:cubicBezTo>
                    <a:pt x="4537" y="7225"/>
                    <a:pt x="4234" y="7005"/>
                    <a:pt x="3877" y="7005"/>
                  </a:cubicBezTo>
                  <a:cubicBezTo>
                    <a:pt x="3520" y="7005"/>
                    <a:pt x="3217" y="7225"/>
                    <a:pt x="3107" y="7582"/>
                  </a:cubicBezTo>
                  <a:lnTo>
                    <a:pt x="275" y="7582"/>
                  </a:lnTo>
                  <a:cubicBezTo>
                    <a:pt x="261" y="7579"/>
                    <a:pt x="247" y="7578"/>
                    <a:pt x="234" y="7578"/>
                  </a:cubicBezTo>
                  <a:cubicBezTo>
                    <a:pt x="121" y="7578"/>
                    <a:pt x="52" y="7676"/>
                    <a:pt x="28" y="7774"/>
                  </a:cubicBezTo>
                  <a:cubicBezTo>
                    <a:pt x="0" y="7912"/>
                    <a:pt x="110" y="8022"/>
                    <a:pt x="248" y="8022"/>
                  </a:cubicBezTo>
                  <a:lnTo>
                    <a:pt x="3135" y="8022"/>
                  </a:lnTo>
                  <a:cubicBezTo>
                    <a:pt x="3245" y="8352"/>
                    <a:pt x="3547" y="8599"/>
                    <a:pt x="3905" y="8599"/>
                  </a:cubicBezTo>
                  <a:cubicBezTo>
                    <a:pt x="4262" y="8599"/>
                    <a:pt x="4564" y="8352"/>
                    <a:pt x="4674" y="8022"/>
                  </a:cubicBezTo>
                  <a:lnTo>
                    <a:pt x="7094" y="8022"/>
                  </a:lnTo>
                  <a:cubicBezTo>
                    <a:pt x="7204" y="8352"/>
                    <a:pt x="7506" y="8599"/>
                    <a:pt x="7864" y="8599"/>
                  </a:cubicBezTo>
                  <a:cubicBezTo>
                    <a:pt x="8194" y="8599"/>
                    <a:pt x="8524" y="8352"/>
                    <a:pt x="8606" y="8022"/>
                  </a:cubicBezTo>
                  <a:lnTo>
                    <a:pt x="11026" y="8022"/>
                  </a:lnTo>
                  <a:cubicBezTo>
                    <a:pt x="11136" y="8352"/>
                    <a:pt x="11438" y="8599"/>
                    <a:pt x="11795" y="8599"/>
                  </a:cubicBezTo>
                  <a:cubicBezTo>
                    <a:pt x="12153" y="8599"/>
                    <a:pt x="12455" y="8352"/>
                    <a:pt x="12565" y="8022"/>
                  </a:cubicBezTo>
                  <a:lnTo>
                    <a:pt x="15425" y="8022"/>
                  </a:lnTo>
                  <a:cubicBezTo>
                    <a:pt x="15535" y="8022"/>
                    <a:pt x="15617" y="7939"/>
                    <a:pt x="15645" y="7829"/>
                  </a:cubicBezTo>
                  <a:cubicBezTo>
                    <a:pt x="15645" y="7692"/>
                    <a:pt x="15562" y="7582"/>
                    <a:pt x="15425" y="7582"/>
                  </a:cubicBezTo>
                  <a:lnTo>
                    <a:pt x="12565" y="7582"/>
                  </a:lnTo>
                  <a:cubicBezTo>
                    <a:pt x="12455" y="7252"/>
                    <a:pt x="12153" y="7005"/>
                    <a:pt x="11795" y="7005"/>
                  </a:cubicBezTo>
                  <a:cubicBezTo>
                    <a:pt x="11438" y="7005"/>
                    <a:pt x="11136" y="7252"/>
                    <a:pt x="11026" y="7582"/>
                  </a:cubicBezTo>
                  <a:lnTo>
                    <a:pt x="8606" y="7582"/>
                  </a:lnTo>
                  <a:cubicBezTo>
                    <a:pt x="8551" y="7307"/>
                    <a:pt x="8331" y="7115"/>
                    <a:pt x="8084" y="7032"/>
                  </a:cubicBezTo>
                  <a:lnTo>
                    <a:pt x="8084" y="4475"/>
                  </a:lnTo>
                  <a:cubicBezTo>
                    <a:pt x="8331" y="4420"/>
                    <a:pt x="8551" y="4200"/>
                    <a:pt x="8606" y="3953"/>
                  </a:cubicBezTo>
                  <a:lnTo>
                    <a:pt x="11356" y="3953"/>
                  </a:lnTo>
                  <a:cubicBezTo>
                    <a:pt x="11603" y="3953"/>
                    <a:pt x="11823" y="3815"/>
                    <a:pt x="11933" y="3595"/>
                  </a:cubicBezTo>
                  <a:cubicBezTo>
                    <a:pt x="12070" y="3348"/>
                    <a:pt x="12153" y="3073"/>
                    <a:pt x="12153" y="2771"/>
                  </a:cubicBezTo>
                  <a:cubicBezTo>
                    <a:pt x="12153" y="2358"/>
                    <a:pt x="12015" y="1946"/>
                    <a:pt x="11740" y="1643"/>
                  </a:cubicBezTo>
                  <a:cubicBezTo>
                    <a:pt x="11493" y="1368"/>
                    <a:pt x="11191" y="1176"/>
                    <a:pt x="10861" y="1093"/>
                  </a:cubicBezTo>
                  <a:cubicBezTo>
                    <a:pt x="10833" y="736"/>
                    <a:pt x="10696" y="378"/>
                    <a:pt x="10476" y="104"/>
                  </a:cubicBezTo>
                  <a:cubicBezTo>
                    <a:pt x="10426" y="37"/>
                    <a:pt x="10356" y="1"/>
                    <a:pt x="10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0" name="Google Shape;80;p2"/>
          <p:cNvCxnSpPr>
            <a:stCxn id="22" idx="2"/>
            <a:endCxn id="81" idx="6"/>
          </p:cNvCxnSpPr>
          <p:nvPr/>
        </p:nvCxnSpPr>
        <p:spPr>
          <a:xfrm>
            <a:off x="6400992" y="1652080"/>
            <a:ext cx="793200" cy="127800"/>
          </a:xfrm>
          <a:prstGeom prst="straightConnector1">
            <a:avLst/>
          </a:prstGeom>
          <a:noFill/>
          <a:ln cap="flat" cmpd="sng" w="9525">
            <a:solidFill>
              <a:schemeClr val="lt2"/>
            </a:solidFill>
            <a:prstDash val="dash"/>
            <a:round/>
            <a:headEnd len="sm" w="sm" type="none"/>
            <a:tailEnd len="sm" w="sm" type="none"/>
          </a:ln>
        </p:spPr>
      </p:cxnSp>
      <p:sp>
        <p:nvSpPr>
          <p:cNvPr id="81" name="Google Shape;81;p2"/>
          <p:cNvSpPr/>
          <p:nvPr/>
        </p:nvSpPr>
        <p:spPr>
          <a:xfrm flipH="1">
            <a:off x="7194205" y="1426550"/>
            <a:ext cx="706500" cy="706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2"/>
          <p:cNvGrpSpPr/>
          <p:nvPr/>
        </p:nvGrpSpPr>
        <p:grpSpPr>
          <a:xfrm>
            <a:off x="7352225" y="1626950"/>
            <a:ext cx="390450" cy="339575"/>
            <a:chOff x="1924200" y="4043850"/>
            <a:chExt cx="390450" cy="339575"/>
          </a:xfrm>
        </p:grpSpPr>
        <p:sp>
          <p:nvSpPr>
            <p:cNvPr id="83" name="Google Shape;83;p2"/>
            <p:cNvSpPr/>
            <p:nvPr/>
          </p:nvSpPr>
          <p:spPr>
            <a:xfrm>
              <a:off x="1994325" y="4043850"/>
              <a:ext cx="246775" cy="132000"/>
            </a:xfrm>
            <a:custGeom>
              <a:rect b="b" l="l" r="r" t="t"/>
              <a:pathLst>
                <a:path extrusionOk="0" h="5280" w="9871">
                  <a:moveTo>
                    <a:pt x="6187" y="1"/>
                  </a:moveTo>
                  <a:cubicBezTo>
                    <a:pt x="5252" y="1"/>
                    <a:pt x="4399" y="606"/>
                    <a:pt x="4097" y="1485"/>
                  </a:cubicBezTo>
                  <a:cubicBezTo>
                    <a:pt x="3850" y="1348"/>
                    <a:pt x="3602" y="1293"/>
                    <a:pt x="3327" y="1293"/>
                  </a:cubicBezTo>
                  <a:cubicBezTo>
                    <a:pt x="2805" y="1293"/>
                    <a:pt x="2310" y="1568"/>
                    <a:pt x="2035" y="1980"/>
                  </a:cubicBezTo>
                  <a:lnTo>
                    <a:pt x="1980" y="1980"/>
                  </a:lnTo>
                  <a:cubicBezTo>
                    <a:pt x="880" y="1980"/>
                    <a:pt x="0" y="2860"/>
                    <a:pt x="28" y="3932"/>
                  </a:cubicBezTo>
                  <a:cubicBezTo>
                    <a:pt x="0" y="4290"/>
                    <a:pt x="110" y="4620"/>
                    <a:pt x="275" y="4895"/>
                  </a:cubicBezTo>
                  <a:cubicBezTo>
                    <a:pt x="376" y="5096"/>
                    <a:pt x="592" y="5228"/>
                    <a:pt x="838" y="5228"/>
                  </a:cubicBezTo>
                  <a:cubicBezTo>
                    <a:pt x="861" y="5228"/>
                    <a:pt x="884" y="5227"/>
                    <a:pt x="908" y="5225"/>
                  </a:cubicBezTo>
                  <a:lnTo>
                    <a:pt x="908" y="5280"/>
                  </a:lnTo>
                  <a:lnTo>
                    <a:pt x="2970" y="5280"/>
                  </a:lnTo>
                  <a:cubicBezTo>
                    <a:pt x="3052" y="5280"/>
                    <a:pt x="3135" y="5197"/>
                    <a:pt x="3190" y="5115"/>
                  </a:cubicBezTo>
                  <a:cubicBezTo>
                    <a:pt x="3245" y="4950"/>
                    <a:pt x="3135" y="4785"/>
                    <a:pt x="2942" y="4785"/>
                  </a:cubicBezTo>
                  <a:lnTo>
                    <a:pt x="880" y="4785"/>
                  </a:lnTo>
                  <a:cubicBezTo>
                    <a:pt x="880" y="4785"/>
                    <a:pt x="715" y="4730"/>
                    <a:pt x="660" y="4647"/>
                  </a:cubicBezTo>
                  <a:cubicBezTo>
                    <a:pt x="550" y="4427"/>
                    <a:pt x="468" y="4180"/>
                    <a:pt x="468" y="3932"/>
                  </a:cubicBezTo>
                  <a:cubicBezTo>
                    <a:pt x="468" y="3080"/>
                    <a:pt x="1155" y="2420"/>
                    <a:pt x="1980" y="2420"/>
                  </a:cubicBezTo>
                  <a:lnTo>
                    <a:pt x="2117" y="2420"/>
                  </a:lnTo>
                  <a:cubicBezTo>
                    <a:pt x="2227" y="2420"/>
                    <a:pt x="2310" y="2393"/>
                    <a:pt x="2337" y="2310"/>
                  </a:cubicBezTo>
                  <a:cubicBezTo>
                    <a:pt x="2557" y="1953"/>
                    <a:pt x="2915" y="1733"/>
                    <a:pt x="3327" y="1733"/>
                  </a:cubicBezTo>
                  <a:cubicBezTo>
                    <a:pt x="3602" y="1733"/>
                    <a:pt x="3877" y="1815"/>
                    <a:pt x="4070" y="2008"/>
                  </a:cubicBezTo>
                  <a:cubicBezTo>
                    <a:pt x="4130" y="2048"/>
                    <a:pt x="4190" y="2074"/>
                    <a:pt x="4251" y="2074"/>
                  </a:cubicBezTo>
                  <a:cubicBezTo>
                    <a:pt x="4273" y="2074"/>
                    <a:pt x="4295" y="2070"/>
                    <a:pt x="4317" y="2063"/>
                  </a:cubicBezTo>
                  <a:cubicBezTo>
                    <a:pt x="4372" y="2035"/>
                    <a:pt x="4427" y="1953"/>
                    <a:pt x="4454" y="1870"/>
                  </a:cubicBezTo>
                  <a:cubicBezTo>
                    <a:pt x="4616" y="1064"/>
                    <a:pt x="5330" y="467"/>
                    <a:pt x="6133" y="467"/>
                  </a:cubicBezTo>
                  <a:cubicBezTo>
                    <a:pt x="6151" y="467"/>
                    <a:pt x="6169" y="468"/>
                    <a:pt x="6187" y="468"/>
                  </a:cubicBezTo>
                  <a:cubicBezTo>
                    <a:pt x="7176" y="468"/>
                    <a:pt x="7946" y="1238"/>
                    <a:pt x="7974" y="2228"/>
                  </a:cubicBezTo>
                  <a:cubicBezTo>
                    <a:pt x="7974" y="2338"/>
                    <a:pt x="8056" y="2420"/>
                    <a:pt x="8166" y="2448"/>
                  </a:cubicBezTo>
                  <a:cubicBezTo>
                    <a:pt x="8881" y="2558"/>
                    <a:pt x="9431" y="3190"/>
                    <a:pt x="9431" y="3932"/>
                  </a:cubicBezTo>
                  <a:cubicBezTo>
                    <a:pt x="9431" y="4180"/>
                    <a:pt x="9376" y="4427"/>
                    <a:pt x="9239" y="4647"/>
                  </a:cubicBezTo>
                  <a:cubicBezTo>
                    <a:pt x="9211" y="4730"/>
                    <a:pt x="9019" y="4812"/>
                    <a:pt x="9019" y="4812"/>
                  </a:cubicBezTo>
                  <a:lnTo>
                    <a:pt x="3877" y="4812"/>
                  </a:lnTo>
                  <a:cubicBezTo>
                    <a:pt x="3740" y="4812"/>
                    <a:pt x="3657" y="4895"/>
                    <a:pt x="3630" y="5032"/>
                  </a:cubicBezTo>
                  <a:cubicBezTo>
                    <a:pt x="3630" y="5142"/>
                    <a:pt x="3740" y="5252"/>
                    <a:pt x="3850" y="5252"/>
                  </a:cubicBezTo>
                  <a:lnTo>
                    <a:pt x="9019" y="5252"/>
                  </a:lnTo>
                  <a:cubicBezTo>
                    <a:pt x="9019" y="5252"/>
                    <a:pt x="9513" y="5115"/>
                    <a:pt x="9651" y="4895"/>
                  </a:cubicBezTo>
                  <a:cubicBezTo>
                    <a:pt x="9788" y="4592"/>
                    <a:pt x="9871" y="4262"/>
                    <a:pt x="9871" y="3932"/>
                  </a:cubicBezTo>
                  <a:cubicBezTo>
                    <a:pt x="9871" y="3465"/>
                    <a:pt x="9706" y="2998"/>
                    <a:pt x="9403" y="2640"/>
                  </a:cubicBezTo>
                  <a:cubicBezTo>
                    <a:pt x="9129" y="2365"/>
                    <a:pt x="8799" y="2145"/>
                    <a:pt x="8414" y="2035"/>
                  </a:cubicBezTo>
                  <a:cubicBezTo>
                    <a:pt x="8304" y="881"/>
                    <a:pt x="7341" y="28"/>
                    <a:pt x="61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2183350" y="4283700"/>
              <a:ext cx="121000" cy="99050"/>
            </a:xfrm>
            <a:custGeom>
              <a:rect b="b" l="l" r="r" t="t"/>
              <a:pathLst>
                <a:path extrusionOk="0" h="3962" w="4840">
                  <a:moveTo>
                    <a:pt x="619" y="1"/>
                  </a:moveTo>
                  <a:cubicBezTo>
                    <a:pt x="280" y="1"/>
                    <a:pt x="0" y="320"/>
                    <a:pt x="0" y="690"/>
                  </a:cubicBezTo>
                  <a:lnTo>
                    <a:pt x="0" y="3714"/>
                  </a:lnTo>
                  <a:cubicBezTo>
                    <a:pt x="0" y="3852"/>
                    <a:pt x="110" y="3962"/>
                    <a:pt x="248" y="3962"/>
                  </a:cubicBezTo>
                  <a:lnTo>
                    <a:pt x="1513" y="3962"/>
                  </a:lnTo>
                  <a:cubicBezTo>
                    <a:pt x="1540" y="3962"/>
                    <a:pt x="1568" y="3962"/>
                    <a:pt x="1595" y="3934"/>
                  </a:cubicBezTo>
                  <a:cubicBezTo>
                    <a:pt x="1760" y="3769"/>
                    <a:pt x="1678" y="3494"/>
                    <a:pt x="1458" y="3467"/>
                  </a:cubicBezTo>
                  <a:lnTo>
                    <a:pt x="550" y="3467"/>
                  </a:lnTo>
                  <a:cubicBezTo>
                    <a:pt x="495" y="3467"/>
                    <a:pt x="468" y="3439"/>
                    <a:pt x="468" y="3384"/>
                  </a:cubicBezTo>
                  <a:lnTo>
                    <a:pt x="468" y="690"/>
                  </a:lnTo>
                  <a:cubicBezTo>
                    <a:pt x="468" y="552"/>
                    <a:pt x="550" y="470"/>
                    <a:pt x="660" y="470"/>
                  </a:cubicBezTo>
                  <a:lnTo>
                    <a:pt x="2310" y="470"/>
                  </a:lnTo>
                  <a:cubicBezTo>
                    <a:pt x="2420" y="470"/>
                    <a:pt x="2530" y="552"/>
                    <a:pt x="2530" y="690"/>
                  </a:cubicBezTo>
                  <a:lnTo>
                    <a:pt x="2530" y="855"/>
                  </a:lnTo>
                  <a:cubicBezTo>
                    <a:pt x="2530" y="1102"/>
                    <a:pt x="2722" y="1295"/>
                    <a:pt x="2970" y="1295"/>
                  </a:cubicBezTo>
                  <a:lnTo>
                    <a:pt x="4289" y="1295"/>
                  </a:lnTo>
                  <a:cubicBezTo>
                    <a:pt x="4344" y="1295"/>
                    <a:pt x="4372" y="1322"/>
                    <a:pt x="4372" y="1377"/>
                  </a:cubicBezTo>
                  <a:lnTo>
                    <a:pt x="4372" y="3412"/>
                  </a:lnTo>
                  <a:cubicBezTo>
                    <a:pt x="4372" y="3467"/>
                    <a:pt x="4344" y="3522"/>
                    <a:pt x="4289" y="3522"/>
                  </a:cubicBezTo>
                  <a:lnTo>
                    <a:pt x="2667" y="3522"/>
                  </a:lnTo>
                  <a:cubicBezTo>
                    <a:pt x="2557" y="3522"/>
                    <a:pt x="2475" y="3577"/>
                    <a:pt x="2447" y="3687"/>
                  </a:cubicBezTo>
                  <a:cubicBezTo>
                    <a:pt x="2420" y="3824"/>
                    <a:pt x="2530" y="3934"/>
                    <a:pt x="2667" y="3934"/>
                  </a:cubicBezTo>
                  <a:lnTo>
                    <a:pt x="4289" y="3934"/>
                  </a:lnTo>
                  <a:cubicBezTo>
                    <a:pt x="4592" y="3934"/>
                    <a:pt x="4839" y="3687"/>
                    <a:pt x="4839" y="3384"/>
                  </a:cubicBezTo>
                  <a:lnTo>
                    <a:pt x="4839" y="1377"/>
                  </a:lnTo>
                  <a:cubicBezTo>
                    <a:pt x="4839" y="1075"/>
                    <a:pt x="4592" y="827"/>
                    <a:pt x="4289" y="827"/>
                  </a:cubicBezTo>
                  <a:lnTo>
                    <a:pt x="2997" y="827"/>
                  </a:lnTo>
                  <a:lnTo>
                    <a:pt x="2997" y="690"/>
                  </a:lnTo>
                  <a:cubicBezTo>
                    <a:pt x="2997" y="305"/>
                    <a:pt x="2695" y="2"/>
                    <a:pt x="2310" y="2"/>
                  </a:cubicBezTo>
                  <a:lnTo>
                    <a:pt x="660" y="2"/>
                  </a:lnTo>
                  <a:cubicBezTo>
                    <a:pt x="646" y="1"/>
                    <a:pt x="632" y="1"/>
                    <a:pt x="6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1942775" y="4279625"/>
              <a:ext cx="116175" cy="103125"/>
            </a:xfrm>
            <a:custGeom>
              <a:rect b="b" l="l" r="r" t="t"/>
              <a:pathLst>
                <a:path extrusionOk="0" h="4125" w="4647">
                  <a:moveTo>
                    <a:pt x="4179" y="440"/>
                  </a:moveTo>
                  <a:lnTo>
                    <a:pt x="4179" y="2832"/>
                  </a:lnTo>
                  <a:lnTo>
                    <a:pt x="468" y="2832"/>
                  </a:lnTo>
                  <a:lnTo>
                    <a:pt x="468" y="440"/>
                  </a:lnTo>
                  <a:close/>
                  <a:moveTo>
                    <a:pt x="2750" y="3300"/>
                  </a:moveTo>
                  <a:lnTo>
                    <a:pt x="2750" y="3685"/>
                  </a:lnTo>
                  <a:lnTo>
                    <a:pt x="1897" y="3685"/>
                  </a:lnTo>
                  <a:lnTo>
                    <a:pt x="1897" y="3300"/>
                  </a:lnTo>
                  <a:close/>
                  <a:moveTo>
                    <a:pt x="413" y="0"/>
                  </a:moveTo>
                  <a:cubicBezTo>
                    <a:pt x="193" y="0"/>
                    <a:pt x="0" y="165"/>
                    <a:pt x="0" y="413"/>
                  </a:cubicBezTo>
                  <a:lnTo>
                    <a:pt x="0" y="2887"/>
                  </a:lnTo>
                  <a:cubicBezTo>
                    <a:pt x="0" y="3107"/>
                    <a:pt x="193" y="3272"/>
                    <a:pt x="413" y="3272"/>
                  </a:cubicBezTo>
                  <a:lnTo>
                    <a:pt x="1430" y="3272"/>
                  </a:lnTo>
                  <a:lnTo>
                    <a:pt x="1430" y="3685"/>
                  </a:lnTo>
                  <a:lnTo>
                    <a:pt x="1265" y="3685"/>
                  </a:lnTo>
                  <a:cubicBezTo>
                    <a:pt x="1210" y="3685"/>
                    <a:pt x="1155" y="3712"/>
                    <a:pt x="1128" y="3740"/>
                  </a:cubicBezTo>
                  <a:cubicBezTo>
                    <a:pt x="1018" y="3905"/>
                    <a:pt x="1100" y="4125"/>
                    <a:pt x="1320" y="4125"/>
                  </a:cubicBezTo>
                  <a:lnTo>
                    <a:pt x="3382" y="4125"/>
                  </a:lnTo>
                  <a:cubicBezTo>
                    <a:pt x="3410" y="4125"/>
                    <a:pt x="3465" y="4097"/>
                    <a:pt x="3520" y="4070"/>
                  </a:cubicBezTo>
                  <a:cubicBezTo>
                    <a:pt x="3630" y="3905"/>
                    <a:pt x="3520" y="3685"/>
                    <a:pt x="3327" y="3685"/>
                  </a:cubicBezTo>
                  <a:lnTo>
                    <a:pt x="3190" y="3685"/>
                  </a:lnTo>
                  <a:lnTo>
                    <a:pt x="3190" y="3272"/>
                  </a:lnTo>
                  <a:lnTo>
                    <a:pt x="4234" y="3272"/>
                  </a:lnTo>
                  <a:cubicBezTo>
                    <a:pt x="4454" y="3272"/>
                    <a:pt x="4647" y="3107"/>
                    <a:pt x="4647" y="2887"/>
                  </a:cubicBezTo>
                  <a:lnTo>
                    <a:pt x="4647" y="413"/>
                  </a:lnTo>
                  <a:cubicBezTo>
                    <a:pt x="4647" y="165"/>
                    <a:pt x="4454" y="0"/>
                    <a:pt x="42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2078175" y="4280300"/>
              <a:ext cx="82525" cy="103125"/>
            </a:xfrm>
            <a:custGeom>
              <a:rect b="b" l="l" r="r" t="t"/>
              <a:pathLst>
                <a:path extrusionOk="0" h="4125" w="3301">
                  <a:moveTo>
                    <a:pt x="2833" y="441"/>
                  </a:moveTo>
                  <a:lnTo>
                    <a:pt x="2833" y="3658"/>
                  </a:lnTo>
                  <a:lnTo>
                    <a:pt x="468" y="3658"/>
                  </a:lnTo>
                  <a:lnTo>
                    <a:pt x="468" y="441"/>
                  </a:lnTo>
                  <a:close/>
                  <a:moveTo>
                    <a:pt x="413" y="1"/>
                  </a:moveTo>
                  <a:cubicBezTo>
                    <a:pt x="193" y="1"/>
                    <a:pt x="1" y="166"/>
                    <a:pt x="1" y="413"/>
                  </a:cubicBezTo>
                  <a:lnTo>
                    <a:pt x="1" y="3713"/>
                  </a:lnTo>
                  <a:cubicBezTo>
                    <a:pt x="1" y="3933"/>
                    <a:pt x="193" y="4125"/>
                    <a:pt x="413" y="4125"/>
                  </a:cubicBezTo>
                  <a:lnTo>
                    <a:pt x="2888" y="4125"/>
                  </a:lnTo>
                  <a:cubicBezTo>
                    <a:pt x="3108" y="4125"/>
                    <a:pt x="3300" y="3933"/>
                    <a:pt x="3300" y="3713"/>
                  </a:cubicBezTo>
                  <a:lnTo>
                    <a:pt x="3300" y="413"/>
                  </a:lnTo>
                  <a:cubicBezTo>
                    <a:pt x="3300" y="166"/>
                    <a:pt x="3108" y="1"/>
                    <a:pt x="28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2102925" y="4302300"/>
              <a:ext cx="33025" cy="11725"/>
            </a:xfrm>
            <a:custGeom>
              <a:rect b="b" l="l" r="r" t="t"/>
              <a:pathLst>
                <a:path extrusionOk="0" h="469" w="1321">
                  <a:moveTo>
                    <a:pt x="248" y="1"/>
                  </a:moveTo>
                  <a:cubicBezTo>
                    <a:pt x="138" y="1"/>
                    <a:pt x="28" y="83"/>
                    <a:pt x="28" y="193"/>
                  </a:cubicBezTo>
                  <a:cubicBezTo>
                    <a:pt x="0" y="331"/>
                    <a:pt x="110" y="468"/>
                    <a:pt x="248" y="468"/>
                  </a:cubicBezTo>
                  <a:lnTo>
                    <a:pt x="1073" y="468"/>
                  </a:lnTo>
                  <a:cubicBezTo>
                    <a:pt x="1183" y="468"/>
                    <a:pt x="1293" y="358"/>
                    <a:pt x="1320" y="248"/>
                  </a:cubicBezTo>
                  <a:cubicBezTo>
                    <a:pt x="1320" y="111"/>
                    <a:pt x="1210" y="1"/>
                    <a:pt x="10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2102925" y="4325675"/>
              <a:ext cx="33025" cy="11700"/>
            </a:xfrm>
            <a:custGeom>
              <a:rect b="b" l="l" r="r" t="t"/>
              <a:pathLst>
                <a:path extrusionOk="0" h="468" w="1321">
                  <a:moveTo>
                    <a:pt x="248" y="0"/>
                  </a:moveTo>
                  <a:cubicBezTo>
                    <a:pt x="138" y="0"/>
                    <a:pt x="28" y="83"/>
                    <a:pt x="28" y="220"/>
                  </a:cubicBezTo>
                  <a:cubicBezTo>
                    <a:pt x="0" y="330"/>
                    <a:pt x="110" y="468"/>
                    <a:pt x="248" y="468"/>
                  </a:cubicBezTo>
                  <a:lnTo>
                    <a:pt x="1073" y="468"/>
                  </a:lnTo>
                  <a:cubicBezTo>
                    <a:pt x="1183" y="468"/>
                    <a:pt x="1293" y="385"/>
                    <a:pt x="1320" y="275"/>
                  </a:cubicBezTo>
                  <a:cubicBezTo>
                    <a:pt x="1320" y="138"/>
                    <a:pt x="1210" y="0"/>
                    <a:pt x="107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2102925" y="4348950"/>
              <a:ext cx="33025" cy="11125"/>
            </a:xfrm>
            <a:custGeom>
              <a:rect b="b" l="l" r="r" t="t"/>
              <a:pathLst>
                <a:path extrusionOk="0" h="445" w="1321">
                  <a:moveTo>
                    <a:pt x="213" y="0"/>
                  </a:moveTo>
                  <a:cubicBezTo>
                    <a:pt x="116" y="0"/>
                    <a:pt x="28" y="98"/>
                    <a:pt x="28" y="197"/>
                  </a:cubicBezTo>
                  <a:cubicBezTo>
                    <a:pt x="0" y="334"/>
                    <a:pt x="110" y="444"/>
                    <a:pt x="248" y="444"/>
                  </a:cubicBezTo>
                  <a:lnTo>
                    <a:pt x="1073" y="444"/>
                  </a:lnTo>
                  <a:cubicBezTo>
                    <a:pt x="1183" y="444"/>
                    <a:pt x="1293" y="362"/>
                    <a:pt x="1320" y="252"/>
                  </a:cubicBezTo>
                  <a:cubicBezTo>
                    <a:pt x="1320" y="126"/>
                    <a:pt x="1229" y="1"/>
                    <a:pt x="1108" y="1"/>
                  </a:cubicBezTo>
                  <a:cubicBezTo>
                    <a:pt x="1097" y="1"/>
                    <a:pt x="1085" y="2"/>
                    <a:pt x="1073" y="4"/>
                  </a:cubicBezTo>
                  <a:lnTo>
                    <a:pt x="248" y="4"/>
                  </a:lnTo>
                  <a:cubicBezTo>
                    <a:pt x="236" y="1"/>
                    <a:pt x="225" y="0"/>
                    <a:pt x="2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1924200" y="4217075"/>
              <a:ext cx="390450" cy="39950"/>
            </a:xfrm>
            <a:custGeom>
              <a:rect b="b" l="l" r="r" t="t"/>
              <a:pathLst>
                <a:path extrusionOk="0" h="1598" w="15618">
                  <a:moveTo>
                    <a:pt x="12538" y="440"/>
                  </a:moveTo>
                  <a:cubicBezTo>
                    <a:pt x="12731" y="440"/>
                    <a:pt x="12868" y="605"/>
                    <a:pt x="12868" y="798"/>
                  </a:cubicBezTo>
                  <a:cubicBezTo>
                    <a:pt x="12868" y="986"/>
                    <a:pt x="12711" y="1121"/>
                    <a:pt x="12525" y="1127"/>
                  </a:cubicBezTo>
                  <a:lnTo>
                    <a:pt x="12525" y="1127"/>
                  </a:lnTo>
                  <a:cubicBezTo>
                    <a:pt x="12338" y="1121"/>
                    <a:pt x="12181" y="986"/>
                    <a:pt x="12181" y="798"/>
                  </a:cubicBezTo>
                  <a:cubicBezTo>
                    <a:pt x="12181" y="605"/>
                    <a:pt x="12346" y="440"/>
                    <a:pt x="12538" y="440"/>
                  </a:cubicBezTo>
                  <a:close/>
                  <a:moveTo>
                    <a:pt x="3108" y="440"/>
                  </a:moveTo>
                  <a:cubicBezTo>
                    <a:pt x="3300" y="440"/>
                    <a:pt x="3465" y="605"/>
                    <a:pt x="3465" y="798"/>
                  </a:cubicBezTo>
                  <a:cubicBezTo>
                    <a:pt x="3465" y="990"/>
                    <a:pt x="3300" y="1128"/>
                    <a:pt x="3108" y="1128"/>
                  </a:cubicBezTo>
                  <a:cubicBezTo>
                    <a:pt x="2915" y="1128"/>
                    <a:pt x="2778" y="990"/>
                    <a:pt x="2778" y="798"/>
                  </a:cubicBezTo>
                  <a:cubicBezTo>
                    <a:pt x="2778" y="605"/>
                    <a:pt x="2915" y="440"/>
                    <a:pt x="3108" y="440"/>
                  </a:cubicBezTo>
                  <a:close/>
                  <a:moveTo>
                    <a:pt x="7837" y="440"/>
                  </a:moveTo>
                  <a:cubicBezTo>
                    <a:pt x="8002" y="440"/>
                    <a:pt x="8167" y="605"/>
                    <a:pt x="8167" y="798"/>
                  </a:cubicBezTo>
                  <a:cubicBezTo>
                    <a:pt x="8167" y="990"/>
                    <a:pt x="8002" y="1128"/>
                    <a:pt x="7837" y="1128"/>
                  </a:cubicBezTo>
                  <a:cubicBezTo>
                    <a:pt x="7644" y="1128"/>
                    <a:pt x="7479" y="990"/>
                    <a:pt x="7479" y="798"/>
                  </a:cubicBezTo>
                  <a:cubicBezTo>
                    <a:pt x="7479" y="605"/>
                    <a:pt x="7644" y="440"/>
                    <a:pt x="7837" y="440"/>
                  </a:cubicBezTo>
                  <a:close/>
                  <a:moveTo>
                    <a:pt x="3108" y="0"/>
                  </a:moveTo>
                  <a:cubicBezTo>
                    <a:pt x="2750" y="0"/>
                    <a:pt x="2420" y="220"/>
                    <a:pt x="2338" y="578"/>
                  </a:cubicBezTo>
                  <a:lnTo>
                    <a:pt x="276" y="578"/>
                  </a:lnTo>
                  <a:cubicBezTo>
                    <a:pt x="138" y="578"/>
                    <a:pt x="56" y="660"/>
                    <a:pt x="28" y="770"/>
                  </a:cubicBezTo>
                  <a:cubicBezTo>
                    <a:pt x="1" y="908"/>
                    <a:pt x="111" y="1045"/>
                    <a:pt x="248" y="1045"/>
                  </a:cubicBezTo>
                  <a:lnTo>
                    <a:pt x="2338" y="1045"/>
                  </a:lnTo>
                  <a:cubicBezTo>
                    <a:pt x="2420" y="1375"/>
                    <a:pt x="2723" y="1595"/>
                    <a:pt x="3080" y="1595"/>
                  </a:cubicBezTo>
                  <a:cubicBezTo>
                    <a:pt x="3438" y="1595"/>
                    <a:pt x="3740" y="1375"/>
                    <a:pt x="3850" y="1045"/>
                  </a:cubicBezTo>
                  <a:lnTo>
                    <a:pt x="7040" y="1045"/>
                  </a:lnTo>
                  <a:cubicBezTo>
                    <a:pt x="7144" y="1358"/>
                    <a:pt x="7422" y="1597"/>
                    <a:pt x="7779" y="1597"/>
                  </a:cubicBezTo>
                  <a:cubicBezTo>
                    <a:pt x="7798" y="1597"/>
                    <a:pt x="7817" y="1596"/>
                    <a:pt x="7837" y="1595"/>
                  </a:cubicBezTo>
                  <a:cubicBezTo>
                    <a:pt x="8167" y="1595"/>
                    <a:pt x="8497" y="1375"/>
                    <a:pt x="8579" y="1045"/>
                  </a:cubicBezTo>
                  <a:lnTo>
                    <a:pt x="11769" y="1045"/>
                  </a:lnTo>
                  <a:cubicBezTo>
                    <a:pt x="11879" y="1375"/>
                    <a:pt x="12181" y="1595"/>
                    <a:pt x="12538" y="1595"/>
                  </a:cubicBezTo>
                  <a:cubicBezTo>
                    <a:pt x="12896" y="1595"/>
                    <a:pt x="13198" y="1375"/>
                    <a:pt x="13308" y="1045"/>
                  </a:cubicBezTo>
                  <a:lnTo>
                    <a:pt x="15398" y="1045"/>
                  </a:lnTo>
                  <a:cubicBezTo>
                    <a:pt x="15508" y="1045"/>
                    <a:pt x="15618" y="908"/>
                    <a:pt x="15618" y="770"/>
                  </a:cubicBezTo>
                  <a:cubicBezTo>
                    <a:pt x="15590" y="660"/>
                    <a:pt x="15508" y="578"/>
                    <a:pt x="15398" y="578"/>
                  </a:cubicBezTo>
                  <a:lnTo>
                    <a:pt x="13308" y="578"/>
                  </a:lnTo>
                  <a:cubicBezTo>
                    <a:pt x="13198" y="248"/>
                    <a:pt x="12896" y="0"/>
                    <a:pt x="12538" y="0"/>
                  </a:cubicBezTo>
                  <a:cubicBezTo>
                    <a:pt x="12181" y="0"/>
                    <a:pt x="11879" y="248"/>
                    <a:pt x="11769" y="578"/>
                  </a:cubicBezTo>
                  <a:lnTo>
                    <a:pt x="8579" y="578"/>
                  </a:lnTo>
                  <a:cubicBezTo>
                    <a:pt x="8497" y="248"/>
                    <a:pt x="8167" y="0"/>
                    <a:pt x="7837" y="0"/>
                  </a:cubicBezTo>
                  <a:cubicBezTo>
                    <a:pt x="7479" y="0"/>
                    <a:pt x="7177" y="248"/>
                    <a:pt x="7067" y="578"/>
                  </a:cubicBezTo>
                  <a:lnTo>
                    <a:pt x="3878" y="578"/>
                  </a:lnTo>
                  <a:cubicBezTo>
                    <a:pt x="3768" y="248"/>
                    <a:pt x="3465" y="0"/>
                    <a:pt x="31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2"/>
          <p:cNvGrpSpPr/>
          <p:nvPr/>
        </p:nvGrpSpPr>
        <p:grpSpPr>
          <a:xfrm>
            <a:off x="5257961" y="193538"/>
            <a:ext cx="217054" cy="229271"/>
            <a:chOff x="368150" y="2725550"/>
            <a:chExt cx="257600" cy="272100"/>
          </a:xfrm>
        </p:grpSpPr>
        <p:sp>
          <p:nvSpPr>
            <p:cNvPr id="92" name="Google Shape;92;p2"/>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2"/>
          <p:cNvGrpSpPr/>
          <p:nvPr/>
        </p:nvGrpSpPr>
        <p:grpSpPr>
          <a:xfrm>
            <a:off x="8468934" y="2156615"/>
            <a:ext cx="143790" cy="153248"/>
            <a:chOff x="461025" y="2465625"/>
            <a:chExt cx="170650" cy="181875"/>
          </a:xfrm>
        </p:grpSpPr>
        <p:sp>
          <p:nvSpPr>
            <p:cNvPr id="123" name="Google Shape;123;p2"/>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2"/>
          <p:cNvGrpSpPr/>
          <p:nvPr/>
        </p:nvGrpSpPr>
        <p:grpSpPr>
          <a:xfrm>
            <a:off x="2474259" y="708515"/>
            <a:ext cx="143790" cy="153248"/>
            <a:chOff x="461025" y="2465625"/>
            <a:chExt cx="170650" cy="181875"/>
          </a:xfrm>
        </p:grpSpPr>
        <p:sp>
          <p:nvSpPr>
            <p:cNvPr id="142" name="Google Shape;142;p2"/>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2"/>
          <p:cNvGrpSpPr/>
          <p:nvPr/>
        </p:nvGrpSpPr>
        <p:grpSpPr>
          <a:xfrm>
            <a:off x="2474250" y="2133375"/>
            <a:ext cx="569300" cy="463425"/>
            <a:chOff x="-223600" y="840875"/>
            <a:chExt cx="569300" cy="463425"/>
          </a:xfrm>
        </p:grpSpPr>
        <p:sp>
          <p:nvSpPr>
            <p:cNvPr id="161" name="Google Shape;161;p2"/>
            <p:cNvSpPr/>
            <p:nvPr/>
          </p:nvSpPr>
          <p:spPr>
            <a:xfrm>
              <a:off x="-178925" y="873100"/>
              <a:ext cx="73350" cy="54450"/>
            </a:xfrm>
            <a:custGeom>
              <a:rect b="b" l="l" r="r" t="t"/>
              <a:pathLst>
                <a:path extrusionOk="0" fill="none" h="2178" w="2934">
                  <a:moveTo>
                    <a:pt x="438" y="2177"/>
                  </a:moveTo>
                  <a:cubicBezTo>
                    <a:pt x="0" y="1409"/>
                    <a:pt x="414" y="439"/>
                    <a:pt x="1254" y="226"/>
                  </a:cubicBezTo>
                  <a:cubicBezTo>
                    <a:pt x="2106" y="1"/>
                    <a:pt x="2934" y="640"/>
                    <a:pt x="2922" y="1527"/>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89275" y="991100"/>
              <a:ext cx="256425" cy="201425"/>
            </a:xfrm>
            <a:custGeom>
              <a:rect b="b" l="l" r="r" t="t"/>
              <a:pathLst>
                <a:path extrusionOk="0" fill="none" h="8057" w="10257">
                  <a:moveTo>
                    <a:pt x="1" y="5063"/>
                  </a:moveTo>
                  <a:cubicBezTo>
                    <a:pt x="2887" y="4945"/>
                    <a:pt x="4248" y="8056"/>
                    <a:pt x="4248" y="8056"/>
                  </a:cubicBezTo>
                  <a:cubicBezTo>
                    <a:pt x="5442" y="5158"/>
                    <a:pt x="10257" y="5418"/>
                    <a:pt x="10257" y="5418"/>
                  </a:cubicBezTo>
                  <a:cubicBezTo>
                    <a:pt x="10257" y="5418"/>
                    <a:pt x="6034" y="3088"/>
                    <a:pt x="6566" y="1"/>
                  </a:cubicBezTo>
                  <a:cubicBezTo>
                    <a:pt x="5975" y="367"/>
                    <a:pt x="5324" y="639"/>
                    <a:pt x="4650" y="805"/>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48225" y="840875"/>
              <a:ext cx="324725" cy="205850"/>
            </a:xfrm>
            <a:custGeom>
              <a:rect b="b" l="l" r="r" t="t"/>
              <a:pathLst>
                <a:path extrusionOk="0" fill="none" h="8234" w="12989">
                  <a:moveTo>
                    <a:pt x="3455" y="7654"/>
                  </a:moveTo>
                  <a:cubicBezTo>
                    <a:pt x="6045" y="5950"/>
                    <a:pt x="8849" y="8233"/>
                    <a:pt x="8849" y="8233"/>
                  </a:cubicBezTo>
                  <a:cubicBezTo>
                    <a:pt x="8789" y="7512"/>
                    <a:pt x="8967" y="6790"/>
                    <a:pt x="9345" y="6175"/>
                  </a:cubicBezTo>
                  <a:cubicBezTo>
                    <a:pt x="10457" y="4271"/>
                    <a:pt x="12989" y="3135"/>
                    <a:pt x="12989" y="3135"/>
                  </a:cubicBezTo>
                  <a:cubicBezTo>
                    <a:pt x="12989" y="3135"/>
                    <a:pt x="8174" y="2993"/>
                    <a:pt x="7240" y="1"/>
                  </a:cubicBezTo>
                  <a:cubicBezTo>
                    <a:pt x="7240" y="1"/>
                    <a:pt x="4697" y="4626"/>
                    <a:pt x="391" y="1621"/>
                  </a:cubicBezTo>
                  <a:cubicBezTo>
                    <a:pt x="355" y="2224"/>
                    <a:pt x="225" y="2804"/>
                    <a:pt x="1" y="3372"/>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98800" y="1244825"/>
              <a:ext cx="92900" cy="59475"/>
            </a:xfrm>
            <a:custGeom>
              <a:rect b="b" l="l" r="r" t="t"/>
              <a:pathLst>
                <a:path extrusionOk="0" fill="none" h="2379" w="3716">
                  <a:moveTo>
                    <a:pt x="1" y="817"/>
                  </a:moveTo>
                  <a:lnTo>
                    <a:pt x="1" y="817"/>
                  </a:lnTo>
                  <a:cubicBezTo>
                    <a:pt x="226" y="1787"/>
                    <a:pt x="1196" y="2379"/>
                    <a:pt x="2154" y="2154"/>
                  </a:cubicBezTo>
                  <a:cubicBezTo>
                    <a:pt x="3124" y="1917"/>
                    <a:pt x="3715" y="959"/>
                    <a:pt x="3490" y="1"/>
                  </a:cubicBezTo>
                  <a:lnTo>
                    <a:pt x="349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223600" y="926925"/>
              <a:ext cx="277125" cy="268250"/>
            </a:xfrm>
            <a:custGeom>
              <a:rect b="b" l="l" r="r" t="t"/>
              <a:pathLst>
                <a:path extrusionOk="0" fill="none" h="10730" w="11085">
                  <a:moveTo>
                    <a:pt x="11085" y="8305"/>
                  </a:moveTo>
                  <a:cubicBezTo>
                    <a:pt x="10955" y="8104"/>
                    <a:pt x="10801" y="7855"/>
                    <a:pt x="10647" y="7583"/>
                  </a:cubicBezTo>
                  <a:cubicBezTo>
                    <a:pt x="10552" y="7418"/>
                    <a:pt x="10458" y="7252"/>
                    <a:pt x="10363" y="7063"/>
                  </a:cubicBezTo>
                  <a:cubicBezTo>
                    <a:pt x="10257" y="6873"/>
                    <a:pt x="10174" y="6696"/>
                    <a:pt x="10091" y="6507"/>
                  </a:cubicBezTo>
                  <a:cubicBezTo>
                    <a:pt x="9996" y="6317"/>
                    <a:pt x="9890" y="6093"/>
                    <a:pt x="9807" y="5868"/>
                  </a:cubicBezTo>
                  <a:cubicBezTo>
                    <a:pt x="9665" y="5537"/>
                    <a:pt x="9523" y="5170"/>
                    <a:pt x="9405" y="4803"/>
                  </a:cubicBezTo>
                  <a:cubicBezTo>
                    <a:pt x="9299" y="4472"/>
                    <a:pt x="9204" y="4129"/>
                    <a:pt x="9109" y="3774"/>
                  </a:cubicBezTo>
                  <a:cubicBezTo>
                    <a:pt x="8518" y="1432"/>
                    <a:pt x="6164" y="1"/>
                    <a:pt x="3810" y="557"/>
                  </a:cubicBezTo>
                  <a:cubicBezTo>
                    <a:pt x="1468" y="1113"/>
                    <a:pt x="1" y="3443"/>
                    <a:pt x="521" y="5809"/>
                  </a:cubicBezTo>
                  <a:cubicBezTo>
                    <a:pt x="687" y="6519"/>
                    <a:pt x="794" y="7252"/>
                    <a:pt x="853" y="7985"/>
                  </a:cubicBezTo>
                  <a:cubicBezTo>
                    <a:pt x="864" y="8222"/>
                    <a:pt x="876" y="8458"/>
                    <a:pt x="876" y="8683"/>
                  </a:cubicBezTo>
                  <a:cubicBezTo>
                    <a:pt x="888" y="8908"/>
                    <a:pt x="876" y="9097"/>
                    <a:pt x="876" y="9298"/>
                  </a:cubicBezTo>
                  <a:cubicBezTo>
                    <a:pt x="876" y="9854"/>
                    <a:pt x="829" y="10339"/>
                    <a:pt x="794" y="10730"/>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219450" y="1151975"/>
              <a:ext cx="310825" cy="120375"/>
            </a:xfrm>
            <a:custGeom>
              <a:rect b="b" l="l" r="r" t="t"/>
              <a:pathLst>
                <a:path extrusionOk="0" fill="none" h="4815" w="12433">
                  <a:moveTo>
                    <a:pt x="1" y="2828"/>
                  </a:moveTo>
                  <a:lnTo>
                    <a:pt x="474" y="4815"/>
                  </a:lnTo>
                  <a:lnTo>
                    <a:pt x="4708" y="3810"/>
                  </a:lnTo>
                  <a:lnTo>
                    <a:pt x="8198" y="2981"/>
                  </a:lnTo>
                  <a:lnTo>
                    <a:pt x="12433" y="1988"/>
                  </a:lnTo>
                  <a:lnTo>
                    <a:pt x="11971" y="1"/>
                  </a:lnTo>
                  <a:lnTo>
                    <a:pt x="11486" y="107"/>
                  </a:lnTo>
                  <a:lnTo>
                    <a:pt x="486" y="2709"/>
                  </a:lnTo>
                  <a:close/>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2"/>
          <p:cNvGrpSpPr/>
          <p:nvPr/>
        </p:nvGrpSpPr>
        <p:grpSpPr>
          <a:xfrm rot="1240605">
            <a:off x="6530142" y="1907741"/>
            <a:ext cx="421731" cy="623133"/>
            <a:chOff x="-45850" y="2360000"/>
            <a:chExt cx="421725" cy="623125"/>
          </a:xfrm>
        </p:grpSpPr>
        <p:sp>
          <p:nvSpPr>
            <p:cNvPr id="168" name="Google Shape;168;p2"/>
            <p:cNvSpPr/>
            <p:nvPr/>
          </p:nvSpPr>
          <p:spPr>
            <a:xfrm>
              <a:off x="-45850" y="2540400"/>
              <a:ext cx="393325" cy="442725"/>
            </a:xfrm>
            <a:custGeom>
              <a:rect b="b" l="l" r="r" t="t"/>
              <a:pathLst>
                <a:path extrusionOk="0" fill="none" h="17709" w="15733">
                  <a:moveTo>
                    <a:pt x="15733" y="1"/>
                  </a:moveTo>
                  <a:lnTo>
                    <a:pt x="15733" y="7784"/>
                  </a:lnTo>
                  <a:cubicBezTo>
                    <a:pt x="15733" y="9334"/>
                    <a:pt x="15129" y="10812"/>
                    <a:pt x="14029" y="11900"/>
                  </a:cubicBezTo>
                  <a:lnTo>
                    <a:pt x="10445" y="15485"/>
                  </a:lnTo>
                  <a:cubicBezTo>
                    <a:pt x="8162" y="17709"/>
                    <a:pt x="4531" y="17685"/>
                    <a:pt x="2271" y="15437"/>
                  </a:cubicBezTo>
                  <a:cubicBezTo>
                    <a:pt x="24" y="13178"/>
                    <a:pt x="0" y="9547"/>
                    <a:pt x="2224" y="7264"/>
                  </a:cubicBezTo>
                  <a:lnTo>
                    <a:pt x="4105" y="5383"/>
                  </a:lnTo>
                  <a:lnTo>
                    <a:pt x="410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21850" y="2360000"/>
              <a:ext cx="354025" cy="151750"/>
            </a:xfrm>
            <a:custGeom>
              <a:rect b="b" l="l" r="r" t="t"/>
              <a:pathLst>
                <a:path extrusionOk="0" fill="none" h="6070" w="14161">
                  <a:moveTo>
                    <a:pt x="13521" y="6069"/>
                  </a:moveTo>
                  <a:lnTo>
                    <a:pt x="640" y="6069"/>
                  </a:lnTo>
                  <a:cubicBezTo>
                    <a:pt x="285" y="6069"/>
                    <a:pt x="1" y="5785"/>
                    <a:pt x="1" y="5430"/>
                  </a:cubicBezTo>
                  <a:lnTo>
                    <a:pt x="1" y="640"/>
                  </a:lnTo>
                  <a:cubicBezTo>
                    <a:pt x="1" y="285"/>
                    <a:pt x="285" y="1"/>
                    <a:pt x="640" y="1"/>
                  </a:cubicBezTo>
                  <a:lnTo>
                    <a:pt x="13521" y="1"/>
                  </a:lnTo>
                  <a:cubicBezTo>
                    <a:pt x="13876" y="1"/>
                    <a:pt x="14160" y="285"/>
                    <a:pt x="14160" y="640"/>
                  </a:cubicBezTo>
                  <a:lnTo>
                    <a:pt x="14160" y="5430"/>
                  </a:lnTo>
                  <a:cubicBezTo>
                    <a:pt x="14160" y="5785"/>
                    <a:pt x="13876" y="6069"/>
                    <a:pt x="13521" y="6069"/>
                  </a:cubicBezTo>
                  <a:close/>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2"/>
          <p:cNvGrpSpPr/>
          <p:nvPr/>
        </p:nvGrpSpPr>
        <p:grpSpPr>
          <a:xfrm rot="2166470">
            <a:off x="7481606" y="539507"/>
            <a:ext cx="519019" cy="377071"/>
            <a:chOff x="-43200" y="1577525"/>
            <a:chExt cx="519025" cy="377075"/>
          </a:xfrm>
        </p:grpSpPr>
        <p:sp>
          <p:nvSpPr>
            <p:cNvPr id="171" name="Google Shape;171;p2"/>
            <p:cNvSpPr/>
            <p:nvPr/>
          </p:nvSpPr>
          <p:spPr>
            <a:xfrm>
              <a:off x="-43200" y="1720650"/>
              <a:ext cx="143450" cy="228625"/>
            </a:xfrm>
            <a:custGeom>
              <a:rect b="b" l="l" r="r" t="t"/>
              <a:pathLst>
                <a:path extrusionOk="0" fill="none" h="9145" w="5738">
                  <a:moveTo>
                    <a:pt x="3668" y="95"/>
                  </a:moveTo>
                  <a:cubicBezTo>
                    <a:pt x="3289" y="119"/>
                    <a:pt x="2911" y="83"/>
                    <a:pt x="2544" y="1"/>
                  </a:cubicBezTo>
                  <a:cubicBezTo>
                    <a:pt x="3762" y="3632"/>
                    <a:pt x="1" y="4472"/>
                    <a:pt x="1" y="4472"/>
                  </a:cubicBezTo>
                  <a:cubicBezTo>
                    <a:pt x="1905" y="5738"/>
                    <a:pt x="1042" y="9144"/>
                    <a:pt x="1042" y="9144"/>
                  </a:cubicBezTo>
                  <a:cubicBezTo>
                    <a:pt x="1042" y="9144"/>
                    <a:pt x="3301" y="6459"/>
                    <a:pt x="5442" y="7275"/>
                  </a:cubicBezTo>
                  <a:cubicBezTo>
                    <a:pt x="5442" y="7275"/>
                    <a:pt x="4590" y="5265"/>
                    <a:pt x="5738" y="3798"/>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137775" y="1821500"/>
              <a:ext cx="194025" cy="133100"/>
            </a:xfrm>
            <a:custGeom>
              <a:rect b="b" l="l" r="r" t="t"/>
              <a:pathLst>
                <a:path extrusionOk="0" fill="none" h="5324" w="7761">
                  <a:moveTo>
                    <a:pt x="1042" y="0"/>
                  </a:moveTo>
                  <a:cubicBezTo>
                    <a:pt x="722" y="154"/>
                    <a:pt x="379" y="213"/>
                    <a:pt x="36" y="201"/>
                  </a:cubicBezTo>
                  <a:cubicBezTo>
                    <a:pt x="13" y="225"/>
                    <a:pt x="1" y="237"/>
                    <a:pt x="1" y="237"/>
                  </a:cubicBezTo>
                  <a:cubicBezTo>
                    <a:pt x="3822" y="592"/>
                    <a:pt x="3065" y="4365"/>
                    <a:pt x="3065" y="4365"/>
                  </a:cubicBezTo>
                  <a:cubicBezTo>
                    <a:pt x="4993" y="3135"/>
                    <a:pt x="7761" y="5323"/>
                    <a:pt x="7761" y="5323"/>
                  </a:cubicBezTo>
                  <a:cubicBezTo>
                    <a:pt x="7761" y="5323"/>
                    <a:pt x="6542" y="2816"/>
                    <a:pt x="7406" y="1124"/>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217050" y="1682500"/>
              <a:ext cx="258775" cy="175975"/>
            </a:xfrm>
            <a:custGeom>
              <a:rect b="b" l="l" r="r" t="t"/>
              <a:pathLst>
                <a:path extrusionOk="0" fill="none" h="7039" w="10351">
                  <a:moveTo>
                    <a:pt x="0" y="2745"/>
                  </a:moveTo>
                  <a:cubicBezTo>
                    <a:pt x="1171" y="3892"/>
                    <a:pt x="1100" y="5525"/>
                    <a:pt x="1100" y="5525"/>
                  </a:cubicBezTo>
                  <a:cubicBezTo>
                    <a:pt x="3087" y="4330"/>
                    <a:pt x="4471" y="5135"/>
                    <a:pt x="5252" y="5963"/>
                  </a:cubicBezTo>
                  <a:cubicBezTo>
                    <a:pt x="5560" y="6282"/>
                    <a:pt x="5808" y="6637"/>
                    <a:pt x="6009" y="7039"/>
                  </a:cubicBezTo>
                  <a:cubicBezTo>
                    <a:pt x="6837" y="4898"/>
                    <a:pt x="10350" y="5016"/>
                    <a:pt x="10350" y="5016"/>
                  </a:cubicBezTo>
                  <a:cubicBezTo>
                    <a:pt x="10350" y="5016"/>
                    <a:pt x="7239" y="3384"/>
                    <a:pt x="7571" y="1125"/>
                  </a:cubicBezTo>
                  <a:cubicBezTo>
                    <a:pt x="7571" y="1125"/>
                    <a:pt x="4436" y="3348"/>
                    <a:pt x="2555" y="1"/>
                  </a:cubicBezTo>
                  <a:cubicBezTo>
                    <a:pt x="2413" y="261"/>
                    <a:pt x="2236" y="509"/>
                    <a:pt x="2046" y="722"/>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38725" y="1593500"/>
              <a:ext cx="98500" cy="105300"/>
            </a:xfrm>
            <a:custGeom>
              <a:rect b="b" l="l" r="r" t="t"/>
              <a:pathLst>
                <a:path extrusionOk="0" fill="none" h="4212" w="3940">
                  <a:moveTo>
                    <a:pt x="3939" y="1112"/>
                  </a:moveTo>
                  <a:cubicBezTo>
                    <a:pt x="3324" y="249"/>
                    <a:pt x="2153" y="0"/>
                    <a:pt x="1242" y="544"/>
                  </a:cubicBezTo>
                  <a:cubicBezTo>
                    <a:pt x="343" y="1077"/>
                    <a:pt x="0" y="2224"/>
                    <a:pt x="462" y="3170"/>
                  </a:cubicBezTo>
                  <a:cubicBezTo>
                    <a:pt x="509" y="3265"/>
                    <a:pt x="568" y="3360"/>
                    <a:pt x="627" y="3454"/>
                  </a:cubicBezTo>
                  <a:cubicBezTo>
                    <a:pt x="887" y="3809"/>
                    <a:pt x="1242" y="4069"/>
                    <a:pt x="1656" y="4211"/>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143100" y="1577525"/>
              <a:ext cx="123650" cy="125125"/>
            </a:xfrm>
            <a:custGeom>
              <a:rect b="b" l="l" r="r" t="t"/>
              <a:pathLst>
                <a:path extrusionOk="0" fill="none" h="5005" w="4946">
                  <a:moveTo>
                    <a:pt x="2426" y="4839"/>
                  </a:moveTo>
                  <a:lnTo>
                    <a:pt x="2449" y="4886"/>
                  </a:lnTo>
                  <a:cubicBezTo>
                    <a:pt x="3360" y="5004"/>
                    <a:pt x="4247" y="4495"/>
                    <a:pt x="4590" y="3632"/>
                  </a:cubicBezTo>
                  <a:cubicBezTo>
                    <a:pt x="4945" y="2780"/>
                    <a:pt x="4661" y="1798"/>
                    <a:pt x="3916" y="1243"/>
                  </a:cubicBezTo>
                  <a:cubicBezTo>
                    <a:pt x="2237" y="0"/>
                    <a:pt x="1" y="1822"/>
                    <a:pt x="876" y="3727"/>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75400" y="1685175"/>
              <a:ext cx="114750" cy="111800"/>
            </a:xfrm>
            <a:custGeom>
              <a:rect b="b" l="l" r="r" t="t"/>
              <a:pathLst>
                <a:path extrusionOk="0" fill="none" h="4472" w="4590">
                  <a:moveTo>
                    <a:pt x="3359" y="4247"/>
                  </a:moveTo>
                  <a:cubicBezTo>
                    <a:pt x="4140" y="3868"/>
                    <a:pt x="4590" y="3028"/>
                    <a:pt x="4471" y="2165"/>
                  </a:cubicBezTo>
                  <a:cubicBezTo>
                    <a:pt x="4448" y="1964"/>
                    <a:pt x="4389" y="1763"/>
                    <a:pt x="4306" y="1573"/>
                  </a:cubicBezTo>
                  <a:cubicBezTo>
                    <a:pt x="4306" y="1562"/>
                    <a:pt x="4294" y="1550"/>
                    <a:pt x="4294" y="1538"/>
                  </a:cubicBezTo>
                  <a:cubicBezTo>
                    <a:pt x="3655" y="249"/>
                    <a:pt x="1928" y="0"/>
                    <a:pt x="958" y="1065"/>
                  </a:cubicBezTo>
                  <a:cubicBezTo>
                    <a:pt x="0" y="2141"/>
                    <a:pt x="426" y="3845"/>
                    <a:pt x="1774" y="4330"/>
                  </a:cubicBezTo>
                  <a:cubicBezTo>
                    <a:pt x="1964" y="4401"/>
                    <a:pt x="2153" y="4436"/>
                    <a:pt x="2354" y="4448"/>
                  </a:cubicBezTo>
                  <a:cubicBezTo>
                    <a:pt x="2697" y="4472"/>
                    <a:pt x="3040" y="4401"/>
                    <a:pt x="3359" y="4247"/>
                  </a:cubicBezTo>
                  <a:close/>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1087" name="Shape 1087"/>
        <p:cNvGrpSpPr/>
        <p:nvPr/>
      </p:nvGrpSpPr>
      <p:grpSpPr>
        <a:xfrm>
          <a:off x="0" y="0"/>
          <a:ext cx="0" cy="0"/>
          <a:chOff x="0" y="0"/>
          <a:chExt cx="0" cy="0"/>
        </a:xfrm>
      </p:grpSpPr>
      <p:sp>
        <p:nvSpPr>
          <p:cNvPr id="1088" name="Google Shape;1088;p11"/>
          <p:cNvSpPr txBox="1"/>
          <p:nvPr>
            <p:ph type="title"/>
          </p:nvPr>
        </p:nvSpPr>
        <p:spPr>
          <a:xfrm>
            <a:off x="713225" y="3343163"/>
            <a:ext cx="3864900" cy="66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1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089" name="Google Shape;1089;p11"/>
          <p:cNvSpPr txBox="1"/>
          <p:nvPr>
            <p:ph idx="1" type="subTitle"/>
          </p:nvPr>
        </p:nvSpPr>
        <p:spPr>
          <a:xfrm>
            <a:off x="713225" y="1414250"/>
            <a:ext cx="3864900" cy="192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2400"/>
            </a:lvl1pPr>
            <a:lvl2pPr lvl="1" algn="l">
              <a:lnSpc>
                <a:spcPct val="100000"/>
              </a:lnSpc>
              <a:spcBef>
                <a:spcPts val="160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p:txBody>
      </p:sp>
      <p:sp>
        <p:nvSpPr>
          <p:cNvPr id="1090" name="Google Shape;1090;p11"/>
          <p:cNvSpPr/>
          <p:nvPr/>
        </p:nvSpPr>
        <p:spPr>
          <a:xfrm flipH="1" rot="-906735">
            <a:off x="5516424" y="1680901"/>
            <a:ext cx="2859490" cy="2857016"/>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1"/>
          <p:cNvSpPr/>
          <p:nvPr/>
        </p:nvSpPr>
        <p:spPr>
          <a:xfrm flipH="1" rot="-3600004">
            <a:off x="5228542" y="901222"/>
            <a:ext cx="3193207" cy="3193207"/>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1"/>
          <p:cNvSpPr/>
          <p:nvPr/>
        </p:nvSpPr>
        <p:spPr>
          <a:xfrm rot="900059">
            <a:off x="4903489" y="1133963"/>
            <a:ext cx="2307641" cy="2307641"/>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1"/>
          <p:cNvSpPr/>
          <p:nvPr/>
        </p:nvSpPr>
        <p:spPr>
          <a:xfrm flipH="1" rot="-907145">
            <a:off x="4917522" y="1521587"/>
            <a:ext cx="2826020" cy="2823547"/>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1"/>
          <p:cNvSpPr/>
          <p:nvPr/>
        </p:nvSpPr>
        <p:spPr>
          <a:xfrm rot="5400000">
            <a:off x="4786254" y="-100079"/>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1"/>
          <p:cNvSpPr/>
          <p:nvPr/>
        </p:nvSpPr>
        <p:spPr>
          <a:xfrm rot="5400000">
            <a:off x="4786254" y="4760772"/>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1"/>
          <p:cNvSpPr/>
          <p:nvPr/>
        </p:nvSpPr>
        <p:spPr>
          <a:xfrm rot="5400000">
            <a:off x="4339561" y="4760772"/>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1"/>
          <p:cNvSpPr/>
          <p:nvPr/>
        </p:nvSpPr>
        <p:spPr>
          <a:xfrm rot="5400000">
            <a:off x="4339561" y="-100079"/>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8" name="Google Shape;1098;p11"/>
          <p:cNvGrpSpPr/>
          <p:nvPr/>
        </p:nvGrpSpPr>
        <p:grpSpPr>
          <a:xfrm>
            <a:off x="7904431" y="449499"/>
            <a:ext cx="887487" cy="576896"/>
            <a:chOff x="7811019" y="1134049"/>
            <a:chExt cx="887487" cy="576896"/>
          </a:xfrm>
        </p:grpSpPr>
        <p:sp>
          <p:nvSpPr>
            <p:cNvPr id="1099" name="Google Shape;1099;p11"/>
            <p:cNvSpPr/>
            <p:nvPr/>
          </p:nvSpPr>
          <p:spPr>
            <a:xfrm>
              <a:off x="8438121" y="1607363"/>
              <a:ext cx="67381" cy="52530"/>
            </a:xfrm>
            <a:custGeom>
              <a:rect b="b" l="l" r="r" t="t"/>
              <a:pathLst>
                <a:path extrusionOk="0" h="994" w="1275">
                  <a:moveTo>
                    <a:pt x="644" y="0"/>
                  </a:moveTo>
                  <a:cubicBezTo>
                    <a:pt x="1" y="0"/>
                    <a:pt x="1" y="994"/>
                    <a:pt x="644" y="994"/>
                  </a:cubicBezTo>
                  <a:cubicBezTo>
                    <a:pt x="1274" y="994"/>
                    <a:pt x="1274" y="0"/>
                    <a:pt x="64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1"/>
            <p:cNvSpPr/>
            <p:nvPr/>
          </p:nvSpPr>
          <p:spPr>
            <a:xfrm>
              <a:off x="7953763" y="1502352"/>
              <a:ext cx="68068" cy="52530"/>
            </a:xfrm>
            <a:custGeom>
              <a:rect b="b" l="l" r="r" t="t"/>
              <a:pathLst>
                <a:path extrusionOk="0" h="994" w="1288">
                  <a:moveTo>
                    <a:pt x="644" y="0"/>
                  </a:moveTo>
                  <a:cubicBezTo>
                    <a:pt x="0" y="0"/>
                    <a:pt x="0" y="994"/>
                    <a:pt x="644" y="994"/>
                  </a:cubicBezTo>
                  <a:cubicBezTo>
                    <a:pt x="1274" y="994"/>
                    <a:pt x="1288" y="0"/>
                    <a:pt x="64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1"/>
            <p:cNvSpPr/>
            <p:nvPr/>
          </p:nvSpPr>
          <p:spPr>
            <a:xfrm>
              <a:off x="8262875" y="1245719"/>
              <a:ext cx="68068" cy="52583"/>
            </a:xfrm>
            <a:custGeom>
              <a:rect b="b" l="l" r="r" t="t"/>
              <a:pathLst>
                <a:path extrusionOk="0" h="995" w="1288">
                  <a:moveTo>
                    <a:pt x="644" y="1"/>
                  </a:moveTo>
                  <a:cubicBezTo>
                    <a:pt x="0" y="1"/>
                    <a:pt x="0" y="994"/>
                    <a:pt x="644" y="994"/>
                  </a:cubicBezTo>
                  <a:cubicBezTo>
                    <a:pt x="1288" y="994"/>
                    <a:pt x="1288" y="1"/>
                    <a:pt x="644"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1"/>
            <p:cNvSpPr/>
            <p:nvPr/>
          </p:nvSpPr>
          <p:spPr>
            <a:xfrm>
              <a:off x="8262875" y="1537814"/>
              <a:ext cx="68068" cy="52583"/>
            </a:xfrm>
            <a:custGeom>
              <a:rect b="b" l="l" r="r" t="t"/>
              <a:pathLst>
                <a:path extrusionOk="0" h="995" w="1288">
                  <a:moveTo>
                    <a:pt x="644" y="1"/>
                  </a:moveTo>
                  <a:cubicBezTo>
                    <a:pt x="0" y="1"/>
                    <a:pt x="0" y="995"/>
                    <a:pt x="644" y="995"/>
                  </a:cubicBezTo>
                  <a:cubicBezTo>
                    <a:pt x="1288" y="995"/>
                    <a:pt x="1288"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1"/>
            <p:cNvSpPr/>
            <p:nvPr/>
          </p:nvSpPr>
          <p:spPr>
            <a:xfrm>
              <a:off x="7811019" y="1358128"/>
              <a:ext cx="38526" cy="31867"/>
            </a:xfrm>
            <a:custGeom>
              <a:rect b="b" l="l" r="r" t="t"/>
              <a:pathLst>
                <a:path extrusionOk="0" h="603" w="729">
                  <a:moveTo>
                    <a:pt x="364" y="1"/>
                  </a:moveTo>
                  <a:cubicBezTo>
                    <a:pt x="0" y="29"/>
                    <a:pt x="0" y="574"/>
                    <a:pt x="364" y="602"/>
                  </a:cubicBezTo>
                  <a:cubicBezTo>
                    <a:pt x="728" y="574"/>
                    <a:pt x="728" y="29"/>
                    <a:pt x="364"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1"/>
            <p:cNvSpPr/>
            <p:nvPr/>
          </p:nvSpPr>
          <p:spPr>
            <a:xfrm>
              <a:off x="8461057" y="1384764"/>
              <a:ext cx="39266" cy="31867"/>
            </a:xfrm>
            <a:custGeom>
              <a:rect b="b" l="l" r="r" t="t"/>
              <a:pathLst>
                <a:path extrusionOk="0" h="603" w="743">
                  <a:moveTo>
                    <a:pt x="364" y="0"/>
                  </a:moveTo>
                  <a:cubicBezTo>
                    <a:pt x="1" y="28"/>
                    <a:pt x="1" y="560"/>
                    <a:pt x="364" y="602"/>
                  </a:cubicBezTo>
                  <a:cubicBezTo>
                    <a:pt x="742" y="560"/>
                    <a:pt x="742" y="28"/>
                    <a:pt x="36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1"/>
            <p:cNvSpPr/>
            <p:nvPr/>
          </p:nvSpPr>
          <p:spPr>
            <a:xfrm>
              <a:off x="8018080" y="1200639"/>
              <a:ext cx="38526" cy="31814"/>
            </a:xfrm>
            <a:custGeom>
              <a:rect b="b" l="l" r="r" t="t"/>
              <a:pathLst>
                <a:path extrusionOk="0" h="602" w="729">
                  <a:moveTo>
                    <a:pt x="364" y="0"/>
                  </a:moveTo>
                  <a:cubicBezTo>
                    <a:pt x="1" y="28"/>
                    <a:pt x="1" y="574"/>
                    <a:pt x="364" y="602"/>
                  </a:cubicBezTo>
                  <a:cubicBezTo>
                    <a:pt x="728" y="574"/>
                    <a:pt x="728"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1"/>
            <p:cNvSpPr/>
            <p:nvPr/>
          </p:nvSpPr>
          <p:spPr>
            <a:xfrm>
              <a:off x="8140107" y="1679078"/>
              <a:ext cx="39266" cy="31867"/>
            </a:xfrm>
            <a:custGeom>
              <a:rect b="b" l="l" r="r" t="t"/>
              <a:pathLst>
                <a:path extrusionOk="0" h="603" w="743">
                  <a:moveTo>
                    <a:pt x="378" y="1"/>
                  </a:moveTo>
                  <a:cubicBezTo>
                    <a:pt x="0" y="29"/>
                    <a:pt x="0" y="574"/>
                    <a:pt x="378" y="602"/>
                  </a:cubicBezTo>
                  <a:cubicBezTo>
                    <a:pt x="742" y="574"/>
                    <a:pt x="742" y="29"/>
                    <a:pt x="378"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1"/>
            <p:cNvSpPr/>
            <p:nvPr/>
          </p:nvSpPr>
          <p:spPr>
            <a:xfrm>
              <a:off x="8659240" y="1551132"/>
              <a:ext cx="39266" cy="31127"/>
            </a:xfrm>
            <a:custGeom>
              <a:rect b="b" l="l" r="r" t="t"/>
              <a:pathLst>
                <a:path extrusionOk="0" h="589" w="743">
                  <a:moveTo>
                    <a:pt x="365" y="1"/>
                  </a:moveTo>
                  <a:cubicBezTo>
                    <a:pt x="1" y="29"/>
                    <a:pt x="1" y="561"/>
                    <a:pt x="365" y="589"/>
                  </a:cubicBezTo>
                  <a:cubicBezTo>
                    <a:pt x="742" y="561"/>
                    <a:pt x="742" y="29"/>
                    <a:pt x="365"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1"/>
            <p:cNvSpPr/>
            <p:nvPr/>
          </p:nvSpPr>
          <p:spPr>
            <a:xfrm>
              <a:off x="8630437" y="1294551"/>
              <a:ext cx="38473" cy="31074"/>
            </a:xfrm>
            <a:custGeom>
              <a:rect b="b" l="l" r="r" t="t"/>
              <a:pathLst>
                <a:path extrusionOk="0" h="588" w="728">
                  <a:moveTo>
                    <a:pt x="364" y="0"/>
                  </a:moveTo>
                  <a:cubicBezTo>
                    <a:pt x="0" y="28"/>
                    <a:pt x="0" y="560"/>
                    <a:pt x="364" y="588"/>
                  </a:cubicBezTo>
                  <a:cubicBezTo>
                    <a:pt x="728" y="560"/>
                    <a:pt x="728"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1"/>
            <p:cNvSpPr/>
            <p:nvPr/>
          </p:nvSpPr>
          <p:spPr>
            <a:xfrm>
              <a:off x="8339030" y="1134049"/>
              <a:ext cx="34827" cy="31127"/>
            </a:xfrm>
            <a:custGeom>
              <a:rect b="b" l="l" r="r" t="t"/>
              <a:pathLst>
                <a:path extrusionOk="0" h="589" w="659">
                  <a:moveTo>
                    <a:pt x="309" y="1"/>
                  </a:moveTo>
                  <a:cubicBezTo>
                    <a:pt x="267" y="1"/>
                    <a:pt x="225" y="1"/>
                    <a:pt x="183" y="29"/>
                  </a:cubicBezTo>
                  <a:cubicBezTo>
                    <a:pt x="155" y="29"/>
                    <a:pt x="113" y="57"/>
                    <a:pt x="99" y="85"/>
                  </a:cubicBezTo>
                  <a:cubicBezTo>
                    <a:pt x="71" y="113"/>
                    <a:pt x="43" y="141"/>
                    <a:pt x="29" y="183"/>
                  </a:cubicBezTo>
                  <a:cubicBezTo>
                    <a:pt x="15" y="211"/>
                    <a:pt x="1" y="253"/>
                    <a:pt x="15" y="294"/>
                  </a:cubicBezTo>
                  <a:lnTo>
                    <a:pt x="15" y="378"/>
                  </a:lnTo>
                  <a:cubicBezTo>
                    <a:pt x="29" y="420"/>
                    <a:pt x="57" y="462"/>
                    <a:pt x="99" y="504"/>
                  </a:cubicBezTo>
                  <a:lnTo>
                    <a:pt x="155" y="546"/>
                  </a:lnTo>
                  <a:cubicBezTo>
                    <a:pt x="197" y="574"/>
                    <a:pt x="253" y="588"/>
                    <a:pt x="309" y="588"/>
                  </a:cubicBezTo>
                  <a:lnTo>
                    <a:pt x="364" y="588"/>
                  </a:lnTo>
                  <a:cubicBezTo>
                    <a:pt x="392" y="588"/>
                    <a:pt x="434" y="588"/>
                    <a:pt x="476" y="574"/>
                  </a:cubicBezTo>
                  <a:cubicBezTo>
                    <a:pt x="546" y="532"/>
                    <a:pt x="602" y="476"/>
                    <a:pt x="630" y="406"/>
                  </a:cubicBezTo>
                  <a:cubicBezTo>
                    <a:pt x="644" y="378"/>
                    <a:pt x="658" y="336"/>
                    <a:pt x="658" y="294"/>
                  </a:cubicBezTo>
                  <a:lnTo>
                    <a:pt x="644" y="211"/>
                  </a:lnTo>
                  <a:cubicBezTo>
                    <a:pt x="630" y="169"/>
                    <a:pt x="602" y="127"/>
                    <a:pt x="574" y="85"/>
                  </a:cubicBezTo>
                  <a:lnTo>
                    <a:pt x="504" y="43"/>
                  </a:lnTo>
                  <a:cubicBezTo>
                    <a:pt x="462" y="15"/>
                    <a:pt x="406" y="1"/>
                    <a:pt x="364"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0" name="Google Shape;1110;p11"/>
          <p:cNvGrpSpPr/>
          <p:nvPr/>
        </p:nvGrpSpPr>
        <p:grpSpPr>
          <a:xfrm>
            <a:off x="7882611" y="4005573"/>
            <a:ext cx="931139" cy="636827"/>
            <a:chOff x="7906411" y="3766023"/>
            <a:chExt cx="931139" cy="636827"/>
          </a:xfrm>
        </p:grpSpPr>
        <p:sp>
          <p:nvSpPr>
            <p:cNvPr id="1111" name="Google Shape;1111;p11"/>
            <p:cNvSpPr/>
            <p:nvPr/>
          </p:nvSpPr>
          <p:spPr>
            <a:xfrm>
              <a:off x="8140847" y="4174279"/>
              <a:ext cx="67328" cy="52530"/>
            </a:xfrm>
            <a:custGeom>
              <a:rect b="b" l="l" r="r" t="t"/>
              <a:pathLst>
                <a:path extrusionOk="0" h="994" w="1274">
                  <a:moveTo>
                    <a:pt x="630" y="0"/>
                  </a:moveTo>
                  <a:cubicBezTo>
                    <a:pt x="0" y="0"/>
                    <a:pt x="0" y="994"/>
                    <a:pt x="630" y="994"/>
                  </a:cubicBezTo>
                  <a:cubicBezTo>
                    <a:pt x="1274" y="994"/>
                    <a:pt x="1274" y="0"/>
                    <a:pt x="630"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1"/>
            <p:cNvSpPr/>
            <p:nvPr/>
          </p:nvSpPr>
          <p:spPr>
            <a:xfrm>
              <a:off x="8408578" y="3998980"/>
              <a:ext cx="68068" cy="52583"/>
            </a:xfrm>
            <a:custGeom>
              <a:rect b="b" l="l" r="r" t="t"/>
              <a:pathLst>
                <a:path extrusionOk="0" h="995" w="1288">
                  <a:moveTo>
                    <a:pt x="644" y="1"/>
                  </a:moveTo>
                  <a:cubicBezTo>
                    <a:pt x="0" y="1"/>
                    <a:pt x="0" y="994"/>
                    <a:pt x="644" y="994"/>
                  </a:cubicBezTo>
                  <a:cubicBezTo>
                    <a:pt x="1287"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1"/>
            <p:cNvSpPr/>
            <p:nvPr/>
          </p:nvSpPr>
          <p:spPr>
            <a:xfrm>
              <a:off x="8729528" y="3766023"/>
              <a:ext cx="68068" cy="52583"/>
            </a:xfrm>
            <a:custGeom>
              <a:rect b="b" l="l" r="r" t="t"/>
              <a:pathLst>
                <a:path extrusionOk="0" h="995" w="1288">
                  <a:moveTo>
                    <a:pt x="644" y="1"/>
                  </a:moveTo>
                  <a:cubicBezTo>
                    <a:pt x="0" y="1"/>
                    <a:pt x="0" y="994"/>
                    <a:pt x="644" y="994"/>
                  </a:cubicBezTo>
                  <a:cubicBezTo>
                    <a:pt x="1274"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1"/>
            <p:cNvSpPr/>
            <p:nvPr/>
          </p:nvSpPr>
          <p:spPr>
            <a:xfrm>
              <a:off x="8418144" y="4214920"/>
              <a:ext cx="67381" cy="52583"/>
            </a:xfrm>
            <a:custGeom>
              <a:rect b="b" l="l" r="r" t="t"/>
              <a:pathLst>
                <a:path extrusionOk="0" h="995" w="1275">
                  <a:moveTo>
                    <a:pt x="645" y="1"/>
                  </a:moveTo>
                  <a:cubicBezTo>
                    <a:pt x="1" y="1"/>
                    <a:pt x="1" y="994"/>
                    <a:pt x="645" y="994"/>
                  </a:cubicBezTo>
                  <a:cubicBezTo>
                    <a:pt x="1274" y="994"/>
                    <a:pt x="1274" y="1"/>
                    <a:pt x="645"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1"/>
            <p:cNvSpPr/>
            <p:nvPr/>
          </p:nvSpPr>
          <p:spPr>
            <a:xfrm>
              <a:off x="8573466" y="4023396"/>
              <a:ext cx="41485" cy="31127"/>
            </a:xfrm>
            <a:custGeom>
              <a:rect b="b" l="l" r="r" t="t"/>
              <a:pathLst>
                <a:path extrusionOk="0" h="589" w="785">
                  <a:moveTo>
                    <a:pt x="406" y="0"/>
                  </a:moveTo>
                  <a:cubicBezTo>
                    <a:pt x="401" y="0"/>
                    <a:pt x="397" y="0"/>
                    <a:pt x="392" y="1"/>
                  </a:cubicBezTo>
                  <a:cubicBezTo>
                    <a:pt x="1" y="1"/>
                    <a:pt x="1" y="588"/>
                    <a:pt x="392" y="588"/>
                  </a:cubicBezTo>
                  <a:cubicBezTo>
                    <a:pt x="780" y="588"/>
                    <a:pt x="784" y="0"/>
                    <a:pt x="406"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1"/>
            <p:cNvSpPr/>
            <p:nvPr/>
          </p:nvSpPr>
          <p:spPr>
            <a:xfrm>
              <a:off x="8559408" y="3770462"/>
              <a:ext cx="42225" cy="31127"/>
            </a:xfrm>
            <a:custGeom>
              <a:rect b="b" l="l" r="r" t="t"/>
              <a:pathLst>
                <a:path extrusionOk="0" h="589" w="799">
                  <a:moveTo>
                    <a:pt x="406" y="1"/>
                  </a:moveTo>
                  <a:cubicBezTo>
                    <a:pt x="1" y="1"/>
                    <a:pt x="1" y="589"/>
                    <a:pt x="406" y="589"/>
                  </a:cubicBezTo>
                  <a:cubicBezTo>
                    <a:pt x="798" y="589"/>
                    <a:pt x="798" y="1"/>
                    <a:pt x="406"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1"/>
            <p:cNvSpPr/>
            <p:nvPr/>
          </p:nvSpPr>
          <p:spPr>
            <a:xfrm>
              <a:off x="8798284" y="3937623"/>
              <a:ext cx="39266" cy="31127"/>
            </a:xfrm>
            <a:custGeom>
              <a:rect b="b" l="l" r="r" t="t"/>
              <a:pathLst>
                <a:path extrusionOk="0" h="589" w="743">
                  <a:moveTo>
                    <a:pt x="364" y="0"/>
                  </a:moveTo>
                  <a:cubicBezTo>
                    <a:pt x="0" y="28"/>
                    <a:pt x="0" y="560"/>
                    <a:pt x="364" y="588"/>
                  </a:cubicBezTo>
                  <a:cubicBezTo>
                    <a:pt x="742" y="560"/>
                    <a:pt x="742" y="28"/>
                    <a:pt x="364"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1"/>
            <p:cNvSpPr/>
            <p:nvPr/>
          </p:nvSpPr>
          <p:spPr>
            <a:xfrm>
              <a:off x="8174142" y="4357665"/>
              <a:ext cx="39213" cy="31127"/>
            </a:xfrm>
            <a:custGeom>
              <a:rect b="b" l="l" r="r" t="t"/>
              <a:pathLst>
                <a:path extrusionOk="0" h="589" w="742">
                  <a:moveTo>
                    <a:pt x="378" y="1"/>
                  </a:moveTo>
                  <a:cubicBezTo>
                    <a:pt x="0" y="29"/>
                    <a:pt x="0" y="560"/>
                    <a:pt x="378" y="588"/>
                  </a:cubicBezTo>
                  <a:cubicBezTo>
                    <a:pt x="742" y="560"/>
                    <a:pt x="742" y="29"/>
                    <a:pt x="378"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1"/>
            <p:cNvSpPr/>
            <p:nvPr/>
          </p:nvSpPr>
          <p:spPr>
            <a:xfrm>
              <a:off x="7960422" y="4166881"/>
              <a:ext cx="39213" cy="31814"/>
            </a:xfrm>
            <a:custGeom>
              <a:rect b="b" l="l" r="r" t="t"/>
              <a:pathLst>
                <a:path extrusionOk="0" h="602" w="742">
                  <a:moveTo>
                    <a:pt x="364" y="0"/>
                  </a:moveTo>
                  <a:cubicBezTo>
                    <a:pt x="0" y="28"/>
                    <a:pt x="0" y="574"/>
                    <a:pt x="364" y="602"/>
                  </a:cubicBezTo>
                  <a:cubicBezTo>
                    <a:pt x="742" y="574"/>
                    <a:pt x="742" y="28"/>
                    <a:pt x="364"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1"/>
            <p:cNvSpPr/>
            <p:nvPr/>
          </p:nvSpPr>
          <p:spPr>
            <a:xfrm>
              <a:off x="7906411" y="4370983"/>
              <a:ext cx="42225" cy="31867"/>
            </a:xfrm>
            <a:custGeom>
              <a:rect b="b" l="l" r="r" t="t"/>
              <a:pathLst>
                <a:path extrusionOk="0" h="603" w="799">
                  <a:moveTo>
                    <a:pt x="392" y="0"/>
                  </a:moveTo>
                  <a:cubicBezTo>
                    <a:pt x="1" y="0"/>
                    <a:pt x="1" y="602"/>
                    <a:pt x="392" y="602"/>
                  </a:cubicBezTo>
                  <a:cubicBezTo>
                    <a:pt x="798" y="602"/>
                    <a:pt x="798" y="0"/>
                    <a:pt x="392" y="0"/>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11"/>
          <p:cNvGrpSpPr/>
          <p:nvPr/>
        </p:nvGrpSpPr>
        <p:grpSpPr>
          <a:xfrm rot="603685">
            <a:off x="4242536" y="3461046"/>
            <a:ext cx="1105621" cy="842338"/>
            <a:chOff x="306300" y="3598175"/>
            <a:chExt cx="1105645" cy="842356"/>
          </a:xfrm>
        </p:grpSpPr>
        <p:sp>
          <p:nvSpPr>
            <p:cNvPr id="1122" name="Google Shape;1122;p11"/>
            <p:cNvSpPr/>
            <p:nvPr/>
          </p:nvSpPr>
          <p:spPr>
            <a:xfrm>
              <a:off x="439426" y="3754185"/>
              <a:ext cx="68120" cy="52583"/>
            </a:xfrm>
            <a:custGeom>
              <a:rect b="b" l="l" r="r" t="t"/>
              <a:pathLst>
                <a:path extrusionOk="0" h="995" w="1289">
                  <a:moveTo>
                    <a:pt x="644" y="1"/>
                  </a:moveTo>
                  <a:cubicBezTo>
                    <a:pt x="1" y="1"/>
                    <a:pt x="1" y="995"/>
                    <a:pt x="644" y="995"/>
                  </a:cubicBezTo>
                  <a:cubicBezTo>
                    <a:pt x="1288" y="995"/>
                    <a:pt x="1288" y="1"/>
                    <a:pt x="644"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1"/>
            <p:cNvSpPr/>
            <p:nvPr/>
          </p:nvSpPr>
          <p:spPr>
            <a:xfrm>
              <a:off x="859467" y="4045593"/>
              <a:ext cx="68120" cy="52530"/>
            </a:xfrm>
            <a:custGeom>
              <a:rect b="b" l="l" r="r" t="t"/>
              <a:pathLst>
                <a:path extrusionOk="0" h="994" w="1289">
                  <a:moveTo>
                    <a:pt x="645" y="0"/>
                  </a:moveTo>
                  <a:cubicBezTo>
                    <a:pt x="1" y="0"/>
                    <a:pt x="1" y="994"/>
                    <a:pt x="645" y="994"/>
                  </a:cubicBezTo>
                  <a:cubicBezTo>
                    <a:pt x="1288" y="994"/>
                    <a:pt x="1288" y="0"/>
                    <a:pt x="645"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1"/>
            <p:cNvSpPr/>
            <p:nvPr/>
          </p:nvSpPr>
          <p:spPr>
            <a:xfrm>
              <a:off x="1343877" y="4191297"/>
              <a:ext cx="68068" cy="52530"/>
            </a:xfrm>
            <a:custGeom>
              <a:rect b="b" l="l" r="r" t="t"/>
              <a:pathLst>
                <a:path extrusionOk="0" h="994" w="1288">
                  <a:moveTo>
                    <a:pt x="644" y="0"/>
                  </a:moveTo>
                  <a:cubicBezTo>
                    <a:pt x="1" y="0"/>
                    <a:pt x="1" y="994"/>
                    <a:pt x="644" y="994"/>
                  </a:cubicBezTo>
                  <a:cubicBezTo>
                    <a:pt x="1288" y="994"/>
                    <a:pt x="1288" y="0"/>
                    <a:pt x="644" y="0"/>
                  </a:cubicBezTo>
                  <a:close/>
                </a:path>
              </a:pathLst>
            </a:cu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1"/>
            <p:cNvSpPr/>
            <p:nvPr/>
          </p:nvSpPr>
          <p:spPr>
            <a:xfrm>
              <a:off x="847682" y="4249695"/>
              <a:ext cx="68068" cy="52583"/>
            </a:xfrm>
            <a:custGeom>
              <a:rect b="b" l="l" r="r" t="t"/>
              <a:pathLst>
                <a:path extrusionOk="0" h="995" w="1288">
                  <a:moveTo>
                    <a:pt x="644" y="1"/>
                  </a:moveTo>
                  <a:cubicBezTo>
                    <a:pt x="0" y="1"/>
                    <a:pt x="0" y="994"/>
                    <a:pt x="644" y="994"/>
                  </a:cubicBezTo>
                  <a:cubicBezTo>
                    <a:pt x="1287" y="994"/>
                    <a:pt x="1287" y="1"/>
                    <a:pt x="644" y="1"/>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1"/>
            <p:cNvSpPr/>
            <p:nvPr/>
          </p:nvSpPr>
          <p:spPr>
            <a:xfrm>
              <a:off x="515634" y="4057431"/>
              <a:ext cx="67328" cy="52530"/>
            </a:xfrm>
            <a:custGeom>
              <a:rect b="b" l="l" r="r" t="t"/>
              <a:pathLst>
                <a:path extrusionOk="0" h="994" w="1274">
                  <a:moveTo>
                    <a:pt x="630" y="0"/>
                  </a:moveTo>
                  <a:cubicBezTo>
                    <a:pt x="0" y="0"/>
                    <a:pt x="0" y="994"/>
                    <a:pt x="630" y="994"/>
                  </a:cubicBezTo>
                  <a:cubicBezTo>
                    <a:pt x="1273" y="994"/>
                    <a:pt x="1273" y="0"/>
                    <a:pt x="630" y="0"/>
                  </a:cubicBezTo>
                  <a:close/>
                </a:path>
              </a:pathLst>
            </a:cu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1"/>
            <p:cNvSpPr/>
            <p:nvPr/>
          </p:nvSpPr>
          <p:spPr>
            <a:xfrm>
              <a:off x="662764" y="3898409"/>
              <a:ext cx="41485" cy="31867"/>
            </a:xfrm>
            <a:custGeom>
              <a:rect b="b" l="l" r="r" t="t"/>
              <a:pathLst>
                <a:path extrusionOk="0" h="603" w="785">
                  <a:moveTo>
                    <a:pt x="393" y="1"/>
                  </a:moveTo>
                  <a:cubicBezTo>
                    <a:pt x="1" y="1"/>
                    <a:pt x="1" y="602"/>
                    <a:pt x="393" y="602"/>
                  </a:cubicBezTo>
                  <a:cubicBezTo>
                    <a:pt x="784" y="602"/>
                    <a:pt x="784" y="1"/>
                    <a:pt x="393"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1"/>
            <p:cNvSpPr/>
            <p:nvPr/>
          </p:nvSpPr>
          <p:spPr>
            <a:xfrm>
              <a:off x="653886" y="4306613"/>
              <a:ext cx="41485" cy="31867"/>
            </a:xfrm>
            <a:custGeom>
              <a:rect b="b" l="l" r="r" t="t"/>
              <a:pathLst>
                <a:path extrusionOk="0" h="603" w="785">
                  <a:moveTo>
                    <a:pt x="393" y="1"/>
                  </a:moveTo>
                  <a:cubicBezTo>
                    <a:pt x="1" y="1"/>
                    <a:pt x="1" y="603"/>
                    <a:pt x="393" y="603"/>
                  </a:cubicBezTo>
                  <a:cubicBezTo>
                    <a:pt x="784" y="603"/>
                    <a:pt x="784" y="1"/>
                    <a:pt x="393"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1"/>
            <p:cNvSpPr/>
            <p:nvPr/>
          </p:nvSpPr>
          <p:spPr>
            <a:xfrm>
              <a:off x="1231468" y="4408717"/>
              <a:ext cx="41485" cy="31814"/>
            </a:xfrm>
            <a:custGeom>
              <a:rect b="b" l="l" r="r" t="t"/>
              <a:pathLst>
                <a:path extrusionOk="0" h="602" w="785">
                  <a:moveTo>
                    <a:pt x="392" y="0"/>
                  </a:moveTo>
                  <a:cubicBezTo>
                    <a:pt x="1" y="0"/>
                    <a:pt x="1" y="602"/>
                    <a:pt x="392" y="602"/>
                  </a:cubicBezTo>
                  <a:cubicBezTo>
                    <a:pt x="784" y="602"/>
                    <a:pt x="784" y="0"/>
                    <a:pt x="392"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1"/>
            <p:cNvSpPr/>
            <p:nvPr/>
          </p:nvSpPr>
          <p:spPr>
            <a:xfrm>
              <a:off x="306300" y="3884351"/>
              <a:ext cx="42225" cy="31127"/>
            </a:xfrm>
            <a:custGeom>
              <a:rect b="b" l="l" r="r" t="t"/>
              <a:pathLst>
                <a:path extrusionOk="0" h="589" w="799">
                  <a:moveTo>
                    <a:pt x="420" y="1"/>
                  </a:moveTo>
                  <a:cubicBezTo>
                    <a:pt x="416" y="1"/>
                    <a:pt x="411" y="1"/>
                    <a:pt x="407" y="1"/>
                  </a:cubicBezTo>
                  <a:cubicBezTo>
                    <a:pt x="1" y="1"/>
                    <a:pt x="1" y="589"/>
                    <a:pt x="407" y="589"/>
                  </a:cubicBezTo>
                  <a:cubicBezTo>
                    <a:pt x="794" y="589"/>
                    <a:pt x="799" y="1"/>
                    <a:pt x="420"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1"/>
            <p:cNvSpPr/>
            <p:nvPr/>
          </p:nvSpPr>
          <p:spPr>
            <a:xfrm>
              <a:off x="488998" y="3598175"/>
              <a:ext cx="39213" cy="31867"/>
            </a:xfrm>
            <a:custGeom>
              <a:rect b="b" l="l" r="r" t="t"/>
              <a:pathLst>
                <a:path extrusionOk="0" h="603" w="742">
                  <a:moveTo>
                    <a:pt x="364" y="0"/>
                  </a:moveTo>
                  <a:cubicBezTo>
                    <a:pt x="0" y="28"/>
                    <a:pt x="0" y="574"/>
                    <a:pt x="364" y="602"/>
                  </a:cubicBezTo>
                  <a:cubicBezTo>
                    <a:pt x="742" y="574"/>
                    <a:pt x="742" y="28"/>
                    <a:pt x="364"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1"/>
            <p:cNvSpPr/>
            <p:nvPr/>
          </p:nvSpPr>
          <p:spPr>
            <a:xfrm>
              <a:off x="316658" y="3770462"/>
              <a:ext cx="41485" cy="31127"/>
            </a:xfrm>
            <a:custGeom>
              <a:rect b="b" l="l" r="r" t="t"/>
              <a:pathLst>
                <a:path extrusionOk="0" h="589" w="785">
                  <a:moveTo>
                    <a:pt x="393" y="1"/>
                  </a:moveTo>
                  <a:cubicBezTo>
                    <a:pt x="1" y="1"/>
                    <a:pt x="1" y="589"/>
                    <a:pt x="393" y="589"/>
                  </a:cubicBezTo>
                  <a:cubicBezTo>
                    <a:pt x="785" y="589"/>
                    <a:pt x="785" y="1"/>
                    <a:pt x="393" y="1"/>
                  </a:cubicBezTo>
                  <a:close/>
                </a:path>
              </a:pathLst>
            </a:cu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3" name="Google Shape;1133;p11"/>
          <p:cNvSpPr/>
          <p:nvPr/>
        </p:nvSpPr>
        <p:spPr>
          <a:xfrm rot="5400000">
            <a:off x="-2487900" y="2487900"/>
            <a:ext cx="51465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4" name="Shape 1134"/>
        <p:cNvGrpSpPr/>
        <p:nvPr/>
      </p:nvGrpSpPr>
      <p:grpSpPr>
        <a:xfrm>
          <a:off x="0" y="0"/>
          <a:ext cx="0" cy="0"/>
          <a:chOff x="0" y="0"/>
          <a:chExt cx="0" cy="0"/>
        </a:xfrm>
      </p:grpSpPr>
      <p:sp>
        <p:nvSpPr>
          <p:cNvPr id="1135" name="Google Shape;1135;p12"/>
          <p:cNvSpPr txBox="1"/>
          <p:nvPr>
            <p:ph type="title"/>
          </p:nvPr>
        </p:nvSpPr>
        <p:spPr>
          <a:xfrm>
            <a:off x="780575" y="3982450"/>
            <a:ext cx="2955000" cy="62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36" name="Google Shape;1136;p12"/>
          <p:cNvSpPr txBox="1"/>
          <p:nvPr>
            <p:ph idx="1" type="subTitle"/>
          </p:nvPr>
        </p:nvSpPr>
        <p:spPr>
          <a:xfrm>
            <a:off x="3854425" y="3982450"/>
            <a:ext cx="4509000" cy="62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1600"/>
              </a:spcBef>
              <a:spcAft>
                <a:spcPts val="0"/>
              </a:spcAft>
              <a:buSzPts val="1600"/>
              <a:buNone/>
              <a:defRPr/>
            </a:lvl3pPr>
            <a:lvl4pPr lvl="3" algn="l">
              <a:lnSpc>
                <a:spcPct val="100000"/>
              </a:lnSpc>
              <a:spcBef>
                <a:spcPts val="1600"/>
              </a:spcBef>
              <a:spcAft>
                <a:spcPts val="0"/>
              </a:spcAft>
              <a:buSzPts val="1600"/>
              <a:buNone/>
              <a:defRPr/>
            </a:lvl4pPr>
            <a:lvl5pPr lvl="4" algn="l">
              <a:lnSpc>
                <a:spcPct val="100000"/>
              </a:lnSpc>
              <a:spcBef>
                <a:spcPts val="1600"/>
              </a:spcBef>
              <a:spcAft>
                <a:spcPts val="0"/>
              </a:spcAft>
              <a:buSzPts val="1600"/>
              <a:buNone/>
              <a:defRPr/>
            </a:lvl5pPr>
            <a:lvl6pPr lvl="5" algn="l">
              <a:lnSpc>
                <a:spcPct val="100000"/>
              </a:lnSpc>
              <a:spcBef>
                <a:spcPts val="1600"/>
              </a:spcBef>
              <a:spcAft>
                <a:spcPts val="0"/>
              </a:spcAft>
              <a:buSzPts val="1600"/>
              <a:buNone/>
              <a:defRPr/>
            </a:lvl6pPr>
            <a:lvl7pPr lvl="6" algn="l">
              <a:lnSpc>
                <a:spcPct val="100000"/>
              </a:lnSpc>
              <a:spcBef>
                <a:spcPts val="1600"/>
              </a:spcBef>
              <a:spcAft>
                <a:spcPts val="0"/>
              </a:spcAft>
              <a:buSzPts val="1600"/>
              <a:buNone/>
              <a:defRPr/>
            </a:lvl7pPr>
            <a:lvl8pPr lvl="7" algn="l">
              <a:lnSpc>
                <a:spcPct val="100000"/>
              </a:lnSpc>
              <a:spcBef>
                <a:spcPts val="1600"/>
              </a:spcBef>
              <a:spcAft>
                <a:spcPts val="0"/>
              </a:spcAft>
              <a:buSzPts val="1600"/>
              <a:buNone/>
              <a:defRPr/>
            </a:lvl8pPr>
            <a:lvl9pPr lvl="8" algn="l">
              <a:lnSpc>
                <a:spcPct val="100000"/>
              </a:lnSpc>
              <a:spcBef>
                <a:spcPts val="1600"/>
              </a:spcBef>
              <a:spcAft>
                <a:spcPts val="1600"/>
              </a:spcAft>
              <a:buSzPts val="1600"/>
              <a:buNone/>
              <a:defRPr/>
            </a:lvl9pPr>
          </a:lstStyle>
          <a:p/>
        </p:txBody>
      </p:sp>
      <p:cxnSp>
        <p:nvCxnSpPr>
          <p:cNvPr id="1137" name="Google Shape;1137;p12"/>
          <p:cNvCxnSpPr/>
          <p:nvPr/>
        </p:nvCxnSpPr>
        <p:spPr>
          <a:xfrm>
            <a:off x="6553975" y="2317163"/>
            <a:ext cx="1581300" cy="0"/>
          </a:xfrm>
          <a:prstGeom prst="straightConnector1">
            <a:avLst/>
          </a:prstGeom>
          <a:noFill/>
          <a:ln cap="flat" cmpd="sng" w="19050">
            <a:solidFill>
              <a:schemeClr val="lt2"/>
            </a:solidFill>
            <a:prstDash val="solid"/>
            <a:round/>
            <a:headEnd len="sm" w="sm" type="none"/>
            <a:tailEnd len="med" w="med" type="oval"/>
          </a:ln>
        </p:spPr>
      </p:cxnSp>
      <p:sp>
        <p:nvSpPr>
          <p:cNvPr id="1138" name="Google Shape;1138;p12"/>
          <p:cNvSpPr/>
          <p:nvPr/>
        </p:nvSpPr>
        <p:spPr>
          <a:xfrm>
            <a:off x="6677800" y="1054288"/>
            <a:ext cx="1352550" cy="150025"/>
          </a:xfrm>
          <a:custGeom>
            <a:rect b="b" l="l" r="r" t="t"/>
            <a:pathLst>
              <a:path extrusionOk="0" h="6001" w="54102">
                <a:moveTo>
                  <a:pt x="0" y="0"/>
                </a:moveTo>
                <a:lnTo>
                  <a:pt x="34290" y="0"/>
                </a:lnTo>
                <a:lnTo>
                  <a:pt x="40291" y="6001"/>
                </a:lnTo>
                <a:lnTo>
                  <a:pt x="54102" y="6001"/>
                </a:lnTo>
              </a:path>
            </a:pathLst>
          </a:custGeom>
          <a:noFill/>
          <a:ln cap="flat" cmpd="sng" w="19050">
            <a:solidFill>
              <a:schemeClr val="lt2"/>
            </a:solidFill>
            <a:prstDash val="solid"/>
            <a:round/>
            <a:headEnd len="sm" w="sm" type="none"/>
            <a:tailEnd len="med" w="med" type="oval"/>
          </a:ln>
        </p:spPr>
      </p:sp>
      <p:sp>
        <p:nvSpPr>
          <p:cNvPr id="1139" name="Google Shape;1139;p12"/>
          <p:cNvSpPr/>
          <p:nvPr/>
        </p:nvSpPr>
        <p:spPr>
          <a:xfrm>
            <a:off x="5172850" y="1044763"/>
            <a:ext cx="2200275" cy="202425"/>
          </a:xfrm>
          <a:custGeom>
            <a:rect b="b" l="l" r="r" t="t"/>
            <a:pathLst>
              <a:path extrusionOk="0" h="8097" w="88011">
                <a:moveTo>
                  <a:pt x="0" y="0"/>
                </a:moveTo>
                <a:lnTo>
                  <a:pt x="47625" y="0"/>
                </a:lnTo>
                <a:lnTo>
                  <a:pt x="55721" y="8097"/>
                </a:lnTo>
                <a:lnTo>
                  <a:pt x="88011" y="8097"/>
                </a:lnTo>
              </a:path>
            </a:pathLst>
          </a:custGeom>
          <a:noFill/>
          <a:ln cap="flat" cmpd="sng" w="19050">
            <a:solidFill>
              <a:schemeClr val="lt2"/>
            </a:solidFill>
            <a:prstDash val="solid"/>
            <a:round/>
            <a:headEnd len="sm" w="sm" type="none"/>
            <a:tailEnd len="med" w="med" type="oval"/>
          </a:ln>
        </p:spPr>
      </p:sp>
      <p:sp>
        <p:nvSpPr>
          <p:cNvPr id="1140" name="Google Shape;1140;p12"/>
          <p:cNvSpPr/>
          <p:nvPr/>
        </p:nvSpPr>
        <p:spPr>
          <a:xfrm>
            <a:off x="5196650" y="1287663"/>
            <a:ext cx="2166950" cy="364350"/>
          </a:xfrm>
          <a:custGeom>
            <a:rect b="b" l="l" r="r" t="t"/>
            <a:pathLst>
              <a:path extrusionOk="0" h="14574" w="86678">
                <a:moveTo>
                  <a:pt x="0" y="0"/>
                </a:moveTo>
                <a:lnTo>
                  <a:pt x="32385" y="0"/>
                </a:lnTo>
                <a:lnTo>
                  <a:pt x="46958" y="14574"/>
                </a:lnTo>
                <a:lnTo>
                  <a:pt x="86678" y="14574"/>
                </a:lnTo>
              </a:path>
            </a:pathLst>
          </a:custGeom>
          <a:noFill/>
          <a:ln cap="flat" cmpd="sng" w="19050">
            <a:solidFill>
              <a:schemeClr val="lt2"/>
            </a:solidFill>
            <a:prstDash val="solid"/>
            <a:round/>
            <a:headEnd len="sm" w="sm" type="none"/>
            <a:tailEnd len="med" w="med" type="oval"/>
          </a:ln>
        </p:spPr>
      </p:sp>
      <p:sp>
        <p:nvSpPr>
          <p:cNvPr id="1141" name="Google Shape;1141;p12"/>
          <p:cNvSpPr/>
          <p:nvPr/>
        </p:nvSpPr>
        <p:spPr>
          <a:xfrm>
            <a:off x="6468250" y="1497213"/>
            <a:ext cx="1838325" cy="164325"/>
          </a:xfrm>
          <a:custGeom>
            <a:rect b="b" l="l" r="r" t="t"/>
            <a:pathLst>
              <a:path extrusionOk="0" h="6573" w="73533">
                <a:moveTo>
                  <a:pt x="0" y="0"/>
                </a:moveTo>
                <a:lnTo>
                  <a:pt x="51244" y="0"/>
                </a:lnTo>
                <a:lnTo>
                  <a:pt x="57817" y="6573"/>
                </a:lnTo>
                <a:lnTo>
                  <a:pt x="73533" y="6573"/>
                </a:lnTo>
              </a:path>
            </a:pathLst>
          </a:custGeom>
          <a:noFill/>
          <a:ln cap="flat" cmpd="sng" w="19050">
            <a:solidFill>
              <a:schemeClr val="lt2"/>
            </a:solidFill>
            <a:prstDash val="solid"/>
            <a:round/>
            <a:headEnd len="sm" w="sm" type="none"/>
            <a:tailEnd len="med" w="med" type="oval"/>
          </a:ln>
        </p:spPr>
      </p:sp>
      <p:sp>
        <p:nvSpPr>
          <p:cNvPr id="1142" name="Google Shape;1142;p12"/>
          <p:cNvSpPr/>
          <p:nvPr/>
        </p:nvSpPr>
        <p:spPr>
          <a:xfrm>
            <a:off x="5187125" y="1468638"/>
            <a:ext cx="2857500" cy="376250"/>
          </a:xfrm>
          <a:custGeom>
            <a:rect b="b" l="l" r="r" t="t"/>
            <a:pathLst>
              <a:path extrusionOk="0" h="15050" w="114300">
                <a:moveTo>
                  <a:pt x="0" y="0"/>
                </a:moveTo>
                <a:lnTo>
                  <a:pt x="20955" y="0"/>
                </a:lnTo>
                <a:lnTo>
                  <a:pt x="36004" y="15050"/>
                </a:lnTo>
                <a:lnTo>
                  <a:pt x="114300" y="15050"/>
                </a:lnTo>
              </a:path>
            </a:pathLst>
          </a:custGeom>
          <a:noFill/>
          <a:ln cap="flat" cmpd="sng" w="19050">
            <a:solidFill>
              <a:schemeClr val="lt2"/>
            </a:solidFill>
            <a:prstDash val="solid"/>
            <a:round/>
            <a:headEnd len="sm" w="sm" type="none"/>
            <a:tailEnd len="med" w="med" type="oval"/>
          </a:ln>
        </p:spPr>
      </p:sp>
      <p:sp>
        <p:nvSpPr>
          <p:cNvPr id="1143" name="Google Shape;1143;p12"/>
          <p:cNvSpPr/>
          <p:nvPr/>
        </p:nvSpPr>
        <p:spPr>
          <a:xfrm>
            <a:off x="5163325" y="1585313"/>
            <a:ext cx="1238250" cy="402450"/>
          </a:xfrm>
          <a:custGeom>
            <a:rect b="b" l="l" r="r" t="t"/>
            <a:pathLst>
              <a:path extrusionOk="0" h="16098" w="49530">
                <a:moveTo>
                  <a:pt x="0" y="0"/>
                </a:moveTo>
                <a:lnTo>
                  <a:pt x="15430" y="0"/>
                </a:lnTo>
                <a:lnTo>
                  <a:pt x="31527" y="16098"/>
                </a:lnTo>
                <a:lnTo>
                  <a:pt x="49530" y="16098"/>
                </a:lnTo>
              </a:path>
            </a:pathLst>
          </a:custGeom>
          <a:noFill/>
          <a:ln cap="flat" cmpd="sng" w="19050">
            <a:solidFill>
              <a:schemeClr val="lt2"/>
            </a:solidFill>
            <a:prstDash val="solid"/>
            <a:round/>
            <a:headEnd len="sm" w="sm" type="none"/>
            <a:tailEnd len="med" w="med" type="oval"/>
          </a:ln>
        </p:spPr>
      </p:sp>
      <p:sp>
        <p:nvSpPr>
          <p:cNvPr id="1144" name="Google Shape;1144;p12"/>
          <p:cNvSpPr/>
          <p:nvPr/>
        </p:nvSpPr>
        <p:spPr>
          <a:xfrm>
            <a:off x="5182375" y="1738513"/>
            <a:ext cx="607200" cy="311950"/>
          </a:xfrm>
          <a:custGeom>
            <a:rect b="b" l="l" r="r" t="t"/>
            <a:pathLst>
              <a:path extrusionOk="0" h="12478" w="24288">
                <a:moveTo>
                  <a:pt x="0" y="0"/>
                </a:moveTo>
                <a:lnTo>
                  <a:pt x="11811" y="0"/>
                </a:lnTo>
                <a:lnTo>
                  <a:pt x="24288" y="12478"/>
                </a:lnTo>
              </a:path>
            </a:pathLst>
          </a:custGeom>
          <a:noFill/>
          <a:ln cap="flat" cmpd="sng" w="19050">
            <a:solidFill>
              <a:schemeClr val="lt2"/>
            </a:solidFill>
            <a:prstDash val="solid"/>
            <a:round/>
            <a:headEnd len="sm" w="sm" type="none"/>
            <a:tailEnd len="med" w="med" type="oval"/>
          </a:ln>
        </p:spPr>
      </p:sp>
      <p:sp>
        <p:nvSpPr>
          <p:cNvPr id="1145" name="Google Shape;1145;p12"/>
          <p:cNvSpPr/>
          <p:nvPr/>
        </p:nvSpPr>
        <p:spPr>
          <a:xfrm>
            <a:off x="5177600" y="1962338"/>
            <a:ext cx="500075" cy="292900"/>
          </a:xfrm>
          <a:custGeom>
            <a:rect b="b" l="l" r="r" t="t"/>
            <a:pathLst>
              <a:path extrusionOk="0" h="11716" w="20003">
                <a:moveTo>
                  <a:pt x="0" y="0"/>
                </a:moveTo>
                <a:lnTo>
                  <a:pt x="2667" y="0"/>
                </a:lnTo>
                <a:lnTo>
                  <a:pt x="14383" y="11716"/>
                </a:lnTo>
                <a:lnTo>
                  <a:pt x="20003" y="11716"/>
                </a:lnTo>
              </a:path>
            </a:pathLst>
          </a:custGeom>
          <a:noFill/>
          <a:ln cap="flat" cmpd="sng" w="19050">
            <a:solidFill>
              <a:schemeClr val="lt2"/>
            </a:solidFill>
            <a:prstDash val="solid"/>
            <a:round/>
            <a:headEnd len="sm" w="sm" type="none"/>
            <a:tailEnd len="med" w="med" type="oval"/>
          </a:ln>
        </p:spPr>
      </p:sp>
      <p:sp>
        <p:nvSpPr>
          <p:cNvPr id="1146" name="Google Shape;1146;p12"/>
          <p:cNvSpPr/>
          <p:nvPr/>
        </p:nvSpPr>
        <p:spPr>
          <a:xfrm>
            <a:off x="5187125" y="2088538"/>
            <a:ext cx="2433650" cy="488175"/>
          </a:xfrm>
          <a:custGeom>
            <a:rect b="b" l="l" r="r" t="t"/>
            <a:pathLst>
              <a:path extrusionOk="0" h="19527" w="97346">
                <a:moveTo>
                  <a:pt x="0" y="19527"/>
                </a:moveTo>
                <a:lnTo>
                  <a:pt x="19622" y="19527"/>
                </a:lnTo>
                <a:lnTo>
                  <a:pt x="39148" y="0"/>
                </a:lnTo>
                <a:lnTo>
                  <a:pt x="97346" y="0"/>
                </a:lnTo>
              </a:path>
            </a:pathLst>
          </a:custGeom>
          <a:noFill/>
          <a:ln cap="flat" cmpd="sng" w="19050">
            <a:solidFill>
              <a:schemeClr val="lt2"/>
            </a:solidFill>
            <a:prstDash val="solid"/>
            <a:round/>
            <a:headEnd len="sm" w="sm" type="none"/>
            <a:tailEnd len="med" w="med" type="oval"/>
          </a:ln>
        </p:spPr>
      </p:sp>
      <p:cxnSp>
        <p:nvCxnSpPr>
          <p:cNvPr id="1147" name="Google Shape;1147;p12"/>
          <p:cNvCxnSpPr/>
          <p:nvPr/>
        </p:nvCxnSpPr>
        <p:spPr>
          <a:xfrm>
            <a:off x="5177600" y="2414788"/>
            <a:ext cx="190500" cy="0"/>
          </a:xfrm>
          <a:prstGeom prst="straightConnector1">
            <a:avLst/>
          </a:prstGeom>
          <a:noFill/>
          <a:ln cap="flat" cmpd="sng" w="19050">
            <a:solidFill>
              <a:schemeClr val="lt2"/>
            </a:solidFill>
            <a:prstDash val="solid"/>
            <a:round/>
            <a:headEnd len="sm" w="sm" type="none"/>
            <a:tailEnd len="med" w="med" type="oval"/>
          </a:ln>
        </p:spPr>
      </p:cxnSp>
      <p:cxnSp>
        <p:nvCxnSpPr>
          <p:cNvPr id="1148" name="Google Shape;1148;p12"/>
          <p:cNvCxnSpPr/>
          <p:nvPr/>
        </p:nvCxnSpPr>
        <p:spPr>
          <a:xfrm>
            <a:off x="7015925" y="3431588"/>
            <a:ext cx="1347900" cy="0"/>
          </a:xfrm>
          <a:prstGeom prst="straightConnector1">
            <a:avLst/>
          </a:prstGeom>
          <a:noFill/>
          <a:ln cap="flat" cmpd="sng" w="19050">
            <a:solidFill>
              <a:schemeClr val="lt2"/>
            </a:solidFill>
            <a:prstDash val="solid"/>
            <a:round/>
            <a:headEnd len="sm" w="sm" type="none"/>
            <a:tailEnd len="med" w="med" type="oval"/>
          </a:ln>
        </p:spPr>
      </p:cxnSp>
      <p:sp>
        <p:nvSpPr>
          <p:cNvPr id="1149" name="Google Shape;1149;p12"/>
          <p:cNvSpPr/>
          <p:nvPr/>
        </p:nvSpPr>
        <p:spPr>
          <a:xfrm>
            <a:off x="5172850" y="3420063"/>
            <a:ext cx="2095500" cy="395300"/>
          </a:xfrm>
          <a:custGeom>
            <a:rect b="b" l="l" r="r" t="t"/>
            <a:pathLst>
              <a:path extrusionOk="0" h="15812" w="83820">
                <a:moveTo>
                  <a:pt x="0" y="0"/>
                </a:moveTo>
                <a:lnTo>
                  <a:pt x="26479" y="0"/>
                </a:lnTo>
                <a:lnTo>
                  <a:pt x="42291" y="15812"/>
                </a:lnTo>
                <a:lnTo>
                  <a:pt x="83820" y="15812"/>
                </a:lnTo>
              </a:path>
            </a:pathLst>
          </a:custGeom>
          <a:noFill/>
          <a:ln cap="flat" cmpd="sng" w="19050">
            <a:solidFill>
              <a:schemeClr val="lt2"/>
            </a:solidFill>
            <a:prstDash val="solid"/>
            <a:round/>
            <a:headEnd len="sm" w="sm" type="none"/>
            <a:tailEnd len="med" w="med" type="oval"/>
          </a:ln>
        </p:spPr>
      </p:sp>
      <p:sp>
        <p:nvSpPr>
          <p:cNvPr id="1150" name="Google Shape;1150;p12"/>
          <p:cNvSpPr/>
          <p:nvPr/>
        </p:nvSpPr>
        <p:spPr>
          <a:xfrm>
            <a:off x="6072950" y="3372438"/>
            <a:ext cx="1638300" cy="245275"/>
          </a:xfrm>
          <a:custGeom>
            <a:rect b="b" l="l" r="r" t="t"/>
            <a:pathLst>
              <a:path extrusionOk="0" h="9811" w="65532">
                <a:moveTo>
                  <a:pt x="0" y="0"/>
                </a:moveTo>
                <a:lnTo>
                  <a:pt x="9811" y="9811"/>
                </a:lnTo>
                <a:lnTo>
                  <a:pt x="65532" y="9811"/>
                </a:lnTo>
              </a:path>
            </a:pathLst>
          </a:custGeom>
          <a:noFill/>
          <a:ln cap="flat" cmpd="sng" w="19050">
            <a:solidFill>
              <a:schemeClr val="lt2"/>
            </a:solidFill>
            <a:prstDash val="solid"/>
            <a:round/>
            <a:headEnd len="sm" w="sm" type="none"/>
            <a:tailEnd len="med" w="med" type="oval"/>
          </a:ln>
        </p:spPr>
      </p:sp>
      <p:sp>
        <p:nvSpPr>
          <p:cNvPr id="1151" name="Google Shape;1151;p12"/>
          <p:cNvSpPr/>
          <p:nvPr/>
        </p:nvSpPr>
        <p:spPr>
          <a:xfrm>
            <a:off x="5187125" y="3060488"/>
            <a:ext cx="2967050" cy="216700"/>
          </a:xfrm>
          <a:custGeom>
            <a:rect b="b" l="l" r="r" t="t"/>
            <a:pathLst>
              <a:path extrusionOk="0" h="8668" w="118682">
                <a:moveTo>
                  <a:pt x="0" y="8668"/>
                </a:moveTo>
                <a:lnTo>
                  <a:pt x="52388" y="8668"/>
                </a:lnTo>
                <a:lnTo>
                  <a:pt x="61055" y="0"/>
                </a:lnTo>
                <a:lnTo>
                  <a:pt x="118682" y="0"/>
                </a:lnTo>
              </a:path>
            </a:pathLst>
          </a:custGeom>
          <a:noFill/>
          <a:ln cap="flat" cmpd="sng" w="19050">
            <a:solidFill>
              <a:schemeClr val="lt2"/>
            </a:solidFill>
            <a:prstDash val="solid"/>
            <a:round/>
            <a:headEnd len="sm" w="sm" type="none"/>
            <a:tailEnd len="med" w="med" type="oval"/>
          </a:ln>
        </p:spPr>
      </p:sp>
      <p:sp>
        <p:nvSpPr>
          <p:cNvPr id="1152" name="Google Shape;1152;p12"/>
          <p:cNvSpPr/>
          <p:nvPr/>
        </p:nvSpPr>
        <p:spPr>
          <a:xfrm>
            <a:off x="6677800" y="3189088"/>
            <a:ext cx="857250" cy="173825"/>
          </a:xfrm>
          <a:custGeom>
            <a:rect b="b" l="l" r="r" t="t"/>
            <a:pathLst>
              <a:path extrusionOk="0" h="6953" w="34290">
                <a:moveTo>
                  <a:pt x="0" y="6953"/>
                </a:moveTo>
                <a:lnTo>
                  <a:pt x="6953" y="0"/>
                </a:lnTo>
                <a:lnTo>
                  <a:pt x="34290" y="0"/>
                </a:lnTo>
              </a:path>
            </a:pathLst>
          </a:custGeom>
          <a:noFill/>
          <a:ln cap="flat" cmpd="sng" w="19050">
            <a:solidFill>
              <a:schemeClr val="lt2"/>
            </a:solidFill>
            <a:prstDash val="solid"/>
            <a:round/>
            <a:headEnd len="sm" w="sm" type="none"/>
            <a:tailEnd len="med" w="med" type="oval"/>
          </a:ln>
        </p:spPr>
      </p:sp>
      <p:sp>
        <p:nvSpPr>
          <p:cNvPr id="1153" name="Google Shape;1153;p12"/>
          <p:cNvSpPr/>
          <p:nvPr/>
        </p:nvSpPr>
        <p:spPr>
          <a:xfrm>
            <a:off x="6306325" y="2924763"/>
            <a:ext cx="1481125" cy="209550"/>
          </a:xfrm>
          <a:custGeom>
            <a:rect b="b" l="l" r="r" t="t"/>
            <a:pathLst>
              <a:path extrusionOk="0" h="8382" w="59245">
                <a:moveTo>
                  <a:pt x="0" y="8382"/>
                </a:moveTo>
                <a:lnTo>
                  <a:pt x="8382" y="0"/>
                </a:lnTo>
                <a:lnTo>
                  <a:pt x="59245" y="0"/>
                </a:lnTo>
              </a:path>
            </a:pathLst>
          </a:custGeom>
          <a:noFill/>
          <a:ln cap="flat" cmpd="sng" w="19050">
            <a:solidFill>
              <a:schemeClr val="lt2"/>
            </a:solidFill>
            <a:prstDash val="solid"/>
            <a:round/>
            <a:headEnd len="sm" w="sm" type="none"/>
            <a:tailEnd len="med" w="med" type="oval"/>
          </a:ln>
        </p:spPr>
      </p:sp>
      <p:sp>
        <p:nvSpPr>
          <p:cNvPr id="1154" name="Google Shape;1154;p12"/>
          <p:cNvSpPr/>
          <p:nvPr/>
        </p:nvSpPr>
        <p:spPr>
          <a:xfrm>
            <a:off x="5177600" y="2827138"/>
            <a:ext cx="2147900" cy="283375"/>
          </a:xfrm>
          <a:custGeom>
            <a:rect b="b" l="l" r="r" t="t"/>
            <a:pathLst>
              <a:path extrusionOk="0" h="11335" w="85916">
                <a:moveTo>
                  <a:pt x="0" y="11335"/>
                </a:moveTo>
                <a:lnTo>
                  <a:pt x="34862" y="11335"/>
                </a:lnTo>
                <a:lnTo>
                  <a:pt x="46196" y="0"/>
                </a:lnTo>
                <a:lnTo>
                  <a:pt x="85916" y="0"/>
                </a:lnTo>
              </a:path>
            </a:pathLst>
          </a:custGeom>
          <a:noFill/>
          <a:ln cap="flat" cmpd="sng" w="19050">
            <a:solidFill>
              <a:schemeClr val="lt2"/>
            </a:solidFill>
            <a:prstDash val="solid"/>
            <a:round/>
            <a:headEnd len="sm" w="sm" type="none"/>
            <a:tailEnd len="med" w="med" type="oval"/>
          </a:ln>
        </p:spPr>
      </p:sp>
      <p:sp>
        <p:nvSpPr>
          <p:cNvPr id="1155" name="Google Shape;1155;p12"/>
          <p:cNvSpPr/>
          <p:nvPr/>
        </p:nvSpPr>
        <p:spPr>
          <a:xfrm>
            <a:off x="5177600" y="2698538"/>
            <a:ext cx="1771650" cy="283375"/>
          </a:xfrm>
          <a:custGeom>
            <a:rect b="b" l="l" r="r" t="t"/>
            <a:pathLst>
              <a:path extrusionOk="0" h="11335" w="70866">
                <a:moveTo>
                  <a:pt x="0" y="11335"/>
                </a:moveTo>
                <a:lnTo>
                  <a:pt x="33909" y="11335"/>
                </a:lnTo>
                <a:lnTo>
                  <a:pt x="45243" y="0"/>
                </a:lnTo>
                <a:lnTo>
                  <a:pt x="70866" y="0"/>
                </a:lnTo>
              </a:path>
            </a:pathLst>
          </a:custGeom>
          <a:noFill/>
          <a:ln cap="flat" cmpd="sng" w="19050">
            <a:solidFill>
              <a:schemeClr val="lt2"/>
            </a:solidFill>
            <a:prstDash val="solid"/>
            <a:round/>
            <a:headEnd len="sm" w="sm" type="none"/>
            <a:tailEnd len="med" w="med" type="oval"/>
          </a:ln>
        </p:spPr>
      </p:sp>
      <p:sp>
        <p:nvSpPr>
          <p:cNvPr id="1156" name="Google Shape;1156;p12"/>
          <p:cNvSpPr/>
          <p:nvPr/>
        </p:nvSpPr>
        <p:spPr>
          <a:xfrm>
            <a:off x="5182375" y="2222288"/>
            <a:ext cx="3314700" cy="469125"/>
          </a:xfrm>
          <a:custGeom>
            <a:rect b="b" l="l" r="r" t="t"/>
            <a:pathLst>
              <a:path extrusionOk="0" h="18765" w="132588">
                <a:moveTo>
                  <a:pt x="0" y="18765"/>
                </a:moveTo>
                <a:lnTo>
                  <a:pt x="32575" y="18765"/>
                </a:lnTo>
                <a:lnTo>
                  <a:pt x="51339" y="0"/>
                </a:lnTo>
                <a:lnTo>
                  <a:pt x="132588" y="0"/>
                </a:lnTo>
              </a:path>
            </a:pathLst>
          </a:custGeom>
          <a:noFill/>
          <a:ln cap="flat" cmpd="sng" w="19050">
            <a:solidFill>
              <a:schemeClr val="lt2"/>
            </a:solidFill>
            <a:prstDash val="solid"/>
            <a:round/>
            <a:headEnd len="sm" w="sm" type="none"/>
            <a:tailEnd len="med" w="med" type="oval"/>
          </a:ln>
        </p:spPr>
      </p:sp>
      <p:sp>
        <p:nvSpPr>
          <p:cNvPr id="1157" name="Google Shape;1157;p12"/>
          <p:cNvSpPr/>
          <p:nvPr/>
        </p:nvSpPr>
        <p:spPr>
          <a:xfrm>
            <a:off x="7525309" y="1298557"/>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8" name="Google Shape;1158;p12"/>
          <p:cNvGrpSpPr/>
          <p:nvPr/>
        </p:nvGrpSpPr>
        <p:grpSpPr>
          <a:xfrm flipH="1" rot="10800000">
            <a:off x="7373129" y="2544898"/>
            <a:ext cx="152173" cy="152150"/>
            <a:chOff x="810321" y="2832391"/>
            <a:chExt cx="266456" cy="266415"/>
          </a:xfrm>
        </p:grpSpPr>
        <p:sp>
          <p:nvSpPr>
            <p:cNvPr id="1159" name="Google Shape;1159;p12"/>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2"/>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2"/>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2"/>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2"/>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2"/>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2"/>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2"/>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2"/>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2"/>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2"/>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2"/>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2"/>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2"/>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2"/>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2"/>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2"/>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2"/>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7" name="Google Shape;1177;p12"/>
          <p:cNvCxnSpPr/>
          <p:nvPr/>
        </p:nvCxnSpPr>
        <p:spPr>
          <a:xfrm rot="10800000">
            <a:off x="1008725" y="2430063"/>
            <a:ext cx="1581300" cy="0"/>
          </a:xfrm>
          <a:prstGeom prst="straightConnector1">
            <a:avLst/>
          </a:prstGeom>
          <a:noFill/>
          <a:ln cap="flat" cmpd="sng" w="19050">
            <a:solidFill>
              <a:schemeClr val="lt2"/>
            </a:solidFill>
            <a:prstDash val="solid"/>
            <a:round/>
            <a:headEnd len="sm" w="sm" type="none"/>
            <a:tailEnd len="med" w="med" type="oval"/>
          </a:ln>
        </p:spPr>
      </p:cxnSp>
      <p:sp>
        <p:nvSpPr>
          <p:cNvPr id="1178" name="Google Shape;1178;p12"/>
          <p:cNvSpPr/>
          <p:nvPr/>
        </p:nvSpPr>
        <p:spPr>
          <a:xfrm rot="10800000">
            <a:off x="1113650" y="3542913"/>
            <a:ext cx="1352550" cy="150025"/>
          </a:xfrm>
          <a:custGeom>
            <a:rect b="b" l="l" r="r" t="t"/>
            <a:pathLst>
              <a:path extrusionOk="0" h="6001" w="54102">
                <a:moveTo>
                  <a:pt x="0" y="0"/>
                </a:moveTo>
                <a:lnTo>
                  <a:pt x="34290" y="0"/>
                </a:lnTo>
                <a:lnTo>
                  <a:pt x="40291" y="6001"/>
                </a:lnTo>
                <a:lnTo>
                  <a:pt x="54102" y="6001"/>
                </a:lnTo>
              </a:path>
            </a:pathLst>
          </a:custGeom>
          <a:noFill/>
          <a:ln cap="flat" cmpd="sng" w="19050">
            <a:solidFill>
              <a:schemeClr val="lt2"/>
            </a:solidFill>
            <a:prstDash val="solid"/>
            <a:round/>
            <a:headEnd len="sm" w="sm" type="none"/>
            <a:tailEnd len="med" w="med" type="oval"/>
          </a:ln>
        </p:spPr>
      </p:sp>
      <p:sp>
        <p:nvSpPr>
          <p:cNvPr id="1179" name="Google Shape;1179;p12"/>
          <p:cNvSpPr/>
          <p:nvPr/>
        </p:nvSpPr>
        <p:spPr>
          <a:xfrm rot="10800000">
            <a:off x="1770875" y="3500038"/>
            <a:ext cx="2200275" cy="202425"/>
          </a:xfrm>
          <a:custGeom>
            <a:rect b="b" l="l" r="r" t="t"/>
            <a:pathLst>
              <a:path extrusionOk="0" h="8097" w="88011">
                <a:moveTo>
                  <a:pt x="0" y="0"/>
                </a:moveTo>
                <a:lnTo>
                  <a:pt x="47625" y="0"/>
                </a:lnTo>
                <a:lnTo>
                  <a:pt x="55721" y="8097"/>
                </a:lnTo>
                <a:lnTo>
                  <a:pt x="88011" y="8097"/>
                </a:lnTo>
              </a:path>
            </a:pathLst>
          </a:custGeom>
          <a:noFill/>
          <a:ln cap="flat" cmpd="sng" w="19050">
            <a:solidFill>
              <a:schemeClr val="lt2"/>
            </a:solidFill>
            <a:prstDash val="solid"/>
            <a:round/>
            <a:headEnd len="sm" w="sm" type="none"/>
            <a:tailEnd len="med" w="med" type="oval"/>
          </a:ln>
        </p:spPr>
      </p:sp>
      <p:sp>
        <p:nvSpPr>
          <p:cNvPr id="1180" name="Google Shape;1180;p12"/>
          <p:cNvSpPr/>
          <p:nvPr/>
        </p:nvSpPr>
        <p:spPr>
          <a:xfrm rot="10800000">
            <a:off x="1780400" y="3095213"/>
            <a:ext cx="2166950" cy="364350"/>
          </a:xfrm>
          <a:custGeom>
            <a:rect b="b" l="l" r="r" t="t"/>
            <a:pathLst>
              <a:path extrusionOk="0" h="14574" w="86678">
                <a:moveTo>
                  <a:pt x="0" y="0"/>
                </a:moveTo>
                <a:lnTo>
                  <a:pt x="32385" y="0"/>
                </a:lnTo>
                <a:lnTo>
                  <a:pt x="46958" y="14574"/>
                </a:lnTo>
                <a:lnTo>
                  <a:pt x="86678" y="14574"/>
                </a:lnTo>
              </a:path>
            </a:pathLst>
          </a:custGeom>
          <a:noFill/>
          <a:ln cap="flat" cmpd="sng" w="19050">
            <a:solidFill>
              <a:schemeClr val="lt2"/>
            </a:solidFill>
            <a:prstDash val="solid"/>
            <a:round/>
            <a:headEnd len="sm" w="sm" type="none"/>
            <a:tailEnd len="med" w="med" type="oval"/>
          </a:ln>
        </p:spPr>
      </p:sp>
      <p:sp>
        <p:nvSpPr>
          <p:cNvPr id="1181" name="Google Shape;1181;p12"/>
          <p:cNvSpPr/>
          <p:nvPr/>
        </p:nvSpPr>
        <p:spPr>
          <a:xfrm rot="10800000">
            <a:off x="837425" y="3085688"/>
            <a:ext cx="1838325" cy="164325"/>
          </a:xfrm>
          <a:custGeom>
            <a:rect b="b" l="l" r="r" t="t"/>
            <a:pathLst>
              <a:path extrusionOk="0" h="6573" w="73533">
                <a:moveTo>
                  <a:pt x="0" y="0"/>
                </a:moveTo>
                <a:lnTo>
                  <a:pt x="51244" y="0"/>
                </a:lnTo>
                <a:lnTo>
                  <a:pt x="57817" y="6573"/>
                </a:lnTo>
                <a:lnTo>
                  <a:pt x="73533" y="6573"/>
                </a:lnTo>
              </a:path>
            </a:pathLst>
          </a:custGeom>
          <a:noFill/>
          <a:ln cap="flat" cmpd="sng" w="19050">
            <a:solidFill>
              <a:schemeClr val="lt2"/>
            </a:solidFill>
            <a:prstDash val="solid"/>
            <a:round/>
            <a:headEnd len="sm" w="sm" type="none"/>
            <a:tailEnd len="med" w="med" type="oval"/>
          </a:ln>
        </p:spPr>
      </p:sp>
      <p:sp>
        <p:nvSpPr>
          <p:cNvPr id="1182" name="Google Shape;1182;p12"/>
          <p:cNvSpPr/>
          <p:nvPr/>
        </p:nvSpPr>
        <p:spPr>
          <a:xfrm rot="10800000">
            <a:off x="1099375" y="2902338"/>
            <a:ext cx="2857500" cy="376250"/>
          </a:xfrm>
          <a:custGeom>
            <a:rect b="b" l="l" r="r" t="t"/>
            <a:pathLst>
              <a:path extrusionOk="0" h="15050" w="114300">
                <a:moveTo>
                  <a:pt x="0" y="0"/>
                </a:moveTo>
                <a:lnTo>
                  <a:pt x="20955" y="0"/>
                </a:lnTo>
                <a:lnTo>
                  <a:pt x="36004" y="15050"/>
                </a:lnTo>
                <a:lnTo>
                  <a:pt x="114300" y="15050"/>
                </a:lnTo>
              </a:path>
            </a:pathLst>
          </a:custGeom>
          <a:noFill/>
          <a:ln cap="flat" cmpd="sng" w="19050">
            <a:solidFill>
              <a:schemeClr val="lt2"/>
            </a:solidFill>
            <a:prstDash val="solid"/>
            <a:round/>
            <a:headEnd len="sm" w="sm" type="none"/>
            <a:tailEnd len="med" w="med" type="oval"/>
          </a:ln>
        </p:spPr>
      </p:sp>
      <p:sp>
        <p:nvSpPr>
          <p:cNvPr id="1183" name="Google Shape;1183;p12"/>
          <p:cNvSpPr/>
          <p:nvPr/>
        </p:nvSpPr>
        <p:spPr>
          <a:xfrm rot="10800000">
            <a:off x="2742425" y="2759463"/>
            <a:ext cx="1238250" cy="402450"/>
          </a:xfrm>
          <a:custGeom>
            <a:rect b="b" l="l" r="r" t="t"/>
            <a:pathLst>
              <a:path extrusionOk="0" h="16098" w="49530">
                <a:moveTo>
                  <a:pt x="0" y="0"/>
                </a:moveTo>
                <a:lnTo>
                  <a:pt x="15430" y="0"/>
                </a:lnTo>
                <a:lnTo>
                  <a:pt x="31527" y="16098"/>
                </a:lnTo>
                <a:lnTo>
                  <a:pt x="49530" y="16098"/>
                </a:lnTo>
              </a:path>
            </a:pathLst>
          </a:custGeom>
          <a:noFill/>
          <a:ln cap="flat" cmpd="sng" w="19050">
            <a:solidFill>
              <a:schemeClr val="lt2"/>
            </a:solidFill>
            <a:prstDash val="solid"/>
            <a:round/>
            <a:headEnd len="sm" w="sm" type="none"/>
            <a:tailEnd len="med" w="med" type="oval"/>
          </a:ln>
        </p:spPr>
      </p:sp>
      <p:sp>
        <p:nvSpPr>
          <p:cNvPr id="1184" name="Google Shape;1184;p12"/>
          <p:cNvSpPr/>
          <p:nvPr/>
        </p:nvSpPr>
        <p:spPr>
          <a:xfrm rot="10800000">
            <a:off x="3354425" y="2696763"/>
            <a:ext cx="607200" cy="311950"/>
          </a:xfrm>
          <a:custGeom>
            <a:rect b="b" l="l" r="r" t="t"/>
            <a:pathLst>
              <a:path extrusionOk="0" h="12478" w="24288">
                <a:moveTo>
                  <a:pt x="0" y="0"/>
                </a:moveTo>
                <a:lnTo>
                  <a:pt x="11811" y="0"/>
                </a:lnTo>
                <a:lnTo>
                  <a:pt x="24288" y="12478"/>
                </a:lnTo>
              </a:path>
            </a:pathLst>
          </a:custGeom>
          <a:noFill/>
          <a:ln cap="flat" cmpd="sng" w="19050">
            <a:solidFill>
              <a:schemeClr val="lt2"/>
            </a:solidFill>
            <a:prstDash val="solid"/>
            <a:round/>
            <a:headEnd len="sm" w="sm" type="none"/>
            <a:tailEnd len="med" w="med" type="oval"/>
          </a:ln>
        </p:spPr>
      </p:sp>
      <p:sp>
        <p:nvSpPr>
          <p:cNvPr id="1185" name="Google Shape;1185;p12"/>
          <p:cNvSpPr/>
          <p:nvPr/>
        </p:nvSpPr>
        <p:spPr>
          <a:xfrm rot="10800000">
            <a:off x="3466325" y="2491988"/>
            <a:ext cx="500075" cy="292900"/>
          </a:xfrm>
          <a:custGeom>
            <a:rect b="b" l="l" r="r" t="t"/>
            <a:pathLst>
              <a:path extrusionOk="0" h="11716" w="20003">
                <a:moveTo>
                  <a:pt x="0" y="0"/>
                </a:moveTo>
                <a:lnTo>
                  <a:pt x="2667" y="0"/>
                </a:lnTo>
                <a:lnTo>
                  <a:pt x="14383" y="11716"/>
                </a:lnTo>
                <a:lnTo>
                  <a:pt x="20003" y="11716"/>
                </a:lnTo>
              </a:path>
            </a:pathLst>
          </a:custGeom>
          <a:noFill/>
          <a:ln cap="flat" cmpd="sng" w="19050">
            <a:solidFill>
              <a:schemeClr val="lt2"/>
            </a:solidFill>
            <a:prstDash val="solid"/>
            <a:round/>
            <a:headEnd len="sm" w="sm" type="none"/>
            <a:tailEnd len="med" w="med" type="oval"/>
          </a:ln>
        </p:spPr>
      </p:sp>
      <p:sp>
        <p:nvSpPr>
          <p:cNvPr id="1186" name="Google Shape;1186;p12"/>
          <p:cNvSpPr/>
          <p:nvPr/>
        </p:nvSpPr>
        <p:spPr>
          <a:xfrm rot="10800000">
            <a:off x="1523225" y="2170513"/>
            <a:ext cx="2433650" cy="488175"/>
          </a:xfrm>
          <a:custGeom>
            <a:rect b="b" l="l" r="r" t="t"/>
            <a:pathLst>
              <a:path extrusionOk="0" h="19527" w="97346">
                <a:moveTo>
                  <a:pt x="0" y="19527"/>
                </a:moveTo>
                <a:lnTo>
                  <a:pt x="19622" y="19527"/>
                </a:lnTo>
                <a:lnTo>
                  <a:pt x="39148" y="0"/>
                </a:lnTo>
                <a:lnTo>
                  <a:pt x="97346" y="0"/>
                </a:lnTo>
              </a:path>
            </a:pathLst>
          </a:custGeom>
          <a:noFill/>
          <a:ln cap="flat" cmpd="sng" w="19050">
            <a:solidFill>
              <a:schemeClr val="lt2"/>
            </a:solidFill>
            <a:prstDash val="solid"/>
            <a:round/>
            <a:headEnd len="sm" w="sm" type="none"/>
            <a:tailEnd len="med" w="med" type="oval"/>
          </a:ln>
        </p:spPr>
      </p:sp>
      <p:cxnSp>
        <p:nvCxnSpPr>
          <p:cNvPr id="1187" name="Google Shape;1187;p12"/>
          <p:cNvCxnSpPr/>
          <p:nvPr/>
        </p:nvCxnSpPr>
        <p:spPr>
          <a:xfrm rot="10800000">
            <a:off x="3775900" y="2332438"/>
            <a:ext cx="190500" cy="0"/>
          </a:xfrm>
          <a:prstGeom prst="straightConnector1">
            <a:avLst/>
          </a:prstGeom>
          <a:noFill/>
          <a:ln cap="flat" cmpd="sng" w="19050">
            <a:solidFill>
              <a:schemeClr val="lt2"/>
            </a:solidFill>
            <a:prstDash val="solid"/>
            <a:round/>
            <a:headEnd len="sm" w="sm" type="none"/>
            <a:tailEnd len="med" w="med" type="oval"/>
          </a:ln>
        </p:spPr>
      </p:cxnSp>
      <p:cxnSp>
        <p:nvCxnSpPr>
          <p:cNvPr id="1188" name="Google Shape;1188;p12"/>
          <p:cNvCxnSpPr/>
          <p:nvPr/>
        </p:nvCxnSpPr>
        <p:spPr>
          <a:xfrm rot="10800000">
            <a:off x="780175" y="1315638"/>
            <a:ext cx="1347900" cy="0"/>
          </a:xfrm>
          <a:prstGeom prst="straightConnector1">
            <a:avLst/>
          </a:prstGeom>
          <a:noFill/>
          <a:ln cap="flat" cmpd="sng" w="19050">
            <a:solidFill>
              <a:schemeClr val="lt2"/>
            </a:solidFill>
            <a:prstDash val="solid"/>
            <a:round/>
            <a:headEnd len="sm" w="sm" type="none"/>
            <a:tailEnd len="med" w="med" type="oval"/>
          </a:ln>
        </p:spPr>
      </p:cxnSp>
      <p:sp>
        <p:nvSpPr>
          <p:cNvPr id="1189" name="Google Shape;1189;p12"/>
          <p:cNvSpPr/>
          <p:nvPr/>
        </p:nvSpPr>
        <p:spPr>
          <a:xfrm rot="10800000">
            <a:off x="1875650" y="931863"/>
            <a:ext cx="2095500" cy="395300"/>
          </a:xfrm>
          <a:custGeom>
            <a:rect b="b" l="l" r="r" t="t"/>
            <a:pathLst>
              <a:path extrusionOk="0" h="15812" w="83820">
                <a:moveTo>
                  <a:pt x="0" y="0"/>
                </a:moveTo>
                <a:lnTo>
                  <a:pt x="26479" y="0"/>
                </a:lnTo>
                <a:lnTo>
                  <a:pt x="42291" y="15812"/>
                </a:lnTo>
                <a:lnTo>
                  <a:pt x="83820" y="15812"/>
                </a:lnTo>
              </a:path>
            </a:pathLst>
          </a:custGeom>
          <a:noFill/>
          <a:ln cap="flat" cmpd="sng" w="19050">
            <a:solidFill>
              <a:schemeClr val="lt2"/>
            </a:solidFill>
            <a:prstDash val="solid"/>
            <a:round/>
            <a:headEnd len="sm" w="sm" type="none"/>
            <a:tailEnd len="med" w="med" type="oval"/>
          </a:ln>
        </p:spPr>
      </p:sp>
      <p:sp>
        <p:nvSpPr>
          <p:cNvPr id="1190" name="Google Shape;1190;p12"/>
          <p:cNvSpPr/>
          <p:nvPr/>
        </p:nvSpPr>
        <p:spPr>
          <a:xfrm rot="10800000">
            <a:off x="1432750" y="1129513"/>
            <a:ext cx="1638300" cy="245275"/>
          </a:xfrm>
          <a:custGeom>
            <a:rect b="b" l="l" r="r" t="t"/>
            <a:pathLst>
              <a:path extrusionOk="0" h="9811" w="65532">
                <a:moveTo>
                  <a:pt x="0" y="0"/>
                </a:moveTo>
                <a:lnTo>
                  <a:pt x="9811" y="9811"/>
                </a:lnTo>
                <a:lnTo>
                  <a:pt x="65532" y="9811"/>
                </a:lnTo>
              </a:path>
            </a:pathLst>
          </a:custGeom>
          <a:noFill/>
          <a:ln cap="flat" cmpd="sng" w="19050">
            <a:solidFill>
              <a:schemeClr val="lt2"/>
            </a:solidFill>
            <a:prstDash val="solid"/>
            <a:round/>
            <a:headEnd len="sm" w="sm" type="none"/>
            <a:tailEnd len="med" w="med" type="oval"/>
          </a:ln>
        </p:spPr>
      </p:sp>
      <p:sp>
        <p:nvSpPr>
          <p:cNvPr id="1191" name="Google Shape;1191;p12"/>
          <p:cNvSpPr/>
          <p:nvPr/>
        </p:nvSpPr>
        <p:spPr>
          <a:xfrm rot="10800000">
            <a:off x="989825" y="1470038"/>
            <a:ext cx="2967050" cy="216700"/>
          </a:xfrm>
          <a:custGeom>
            <a:rect b="b" l="l" r="r" t="t"/>
            <a:pathLst>
              <a:path extrusionOk="0" h="8668" w="118682">
                <a:moveTo>
                  <a:pt x="0" y="8668"/>
                </a:moveTo>
                <a:lnTo>
                  <a:pt x="52388" y="8668"/>
                </a:lnTo>
                <a:lnTo>
                  <a:pt x="61055" y="0"/>
                </a:lnTo>
                <a:lnTo>
                  <a:pt x="118682" y="0"/>
                </a:lnTo>
              </a:path>
            </a:pathLst>
          </a:custGeom>
          <a:noFill/>
          <a:ln cap="flat" cmpd="sng" w="19050">
            <a:solidFill>
              <a:schemeClr val="lt2"/>
            </a:solidFill>
            <a:prstDash val="solid"/>
            <a:round/>
            <a:headEnd len="sm" w="sm" type="none"/>
            <a:tailEnd len="med" w="med" type="oval"/>
          </a:ln>
        </p:spPr>
      </p:sp>
      <p:sp>
        <p:nvSpPr>
          <p:cNvPr id="1192" name="Google Shape;1192;p12"/>
          <p:cNvSpPr/>
          <p:nvPr/>
        </p:nvSpPr>
        <p:spPr>
          <a:xfrm rot="10800000">
            <a:off x="1608950" y="1384313"/>
            <a:ext cx="857250" cy="173825"/>
          </a:xfrm>
          <a:custGeom>
            <a:rect b="b" l="l" r="r" t="t"/>
            <a:pathLst>
              <a:path extrusionOk="0" h="6953" w="34290">
                <a:moveTo>
                  <a:pt x="0" y="6953"/>
                </a:moveTo>
                <a:lnTo>
                  <a:pt x="6953" y="0"/>
                </a:lnTo>
                <a:lnTo>
                  <a:pt x="34290" y="0"/>
                </a:lnTo>
              </a:path>
            </a:pathLst>
          </a:custGeom>
          <a:noFill/>
          <a:ln cap="flat" cmpd="sng" w="19050">
            <a:solidFill>
              <a:schemeClr val="lt2"/>
            </a:solidFill>
            <a:prstDash val="solid"/>
            <a:round/>
            <a:headEnd len="sm" w="sm" type="none"/>
            <a:tailEnd len="med" w="med" type="oval"/>
          </a:ln>
        </p:spPr>
      </p:sp>
      <p:sp>
        <p:nvSpPr>
          <p:cNvPr id="1193" name="Google Shape;1193;p12"/>
          <p:cNvSpPr/>
          <p:nvPr/>
        </p:nvSpPr>
        <p:spPr>
          <a:xfrm rot="10800000">
            <a:off x="1356550" y="1612913"/>
            <a:ext cx="1481125" cy="209550"/>
          </a:xfrm>
          <a:custGeom>
            <a:rect b="b" l="l" r="r" t="t"/>
            <a:pathLst>
              <a:path extrusionOk="0" h="8382" w="59245">
                <a:moveTo>
                  <a:pt x="0" y="8382"/>
                </a:moveTo>
                <a:lnTo>
                  <a:pt x="8382" y="0"/>
                </a:lnTo>
                <a:lnTo>
                  <a:pt x="59245" y="0"/>
                </a:lnTo>
              </a:path>
            </a:pathLst>
          </a:custGeom>
          <a:noFill/>
          <a:ln cap="flat" cmpd="sng" w="19050">
            <a:solidFill>
              <a:schemeClr val="lt2"/>
            </a:solidFill>
            <a:prstDash val="solid"/>
            <a:round/>
            <a:headEnd len="sm" w="sm" type="none"/>
            <a:tailEnd len="med" w="med" type="oval"/>
          </a:ln>
        </p:spPr>
      </p:sp>
      <p:sp>
        <p:nvSpPr>
          <p:cNvPr id="1194" name="Google Shape;1194;p12"/>
          <p:cNvSpPr/>
          <p:nvPr/>
        </p:nvSpPr>
        <p:spPr>
          <a:xfrm rot="10800000">
            <a:off x="1818500" y="1636713"/>
            <a:ext cx="2147900" cy="283375"/>
          </a:xfrm>
          <a:custGeom>
            <a:rect b="b" l="l" r="r" t="t"/>
            <a:pathLst>
              <a:path extrusionOk="0" h="11335" w="85916">
                <a:moveTo>
                  <a:pt x="0" y="11335"/>
                </a:moveTo>
                <a:lnTo>
                  <a:pt x="34862" y="11335"/>
                </a:lnTo>
                <a:lnTo>
                  <a:pt x="46196" y="0"/>
                </a:lnTo>
                <a:lnTo>
                  <a:pt x="85916" y="0"/>
                </a:lnTo>
              </a:path>
            </a:pathLst>
          </a:custGeom>
          <a:noFill/>
          <a:ln cap="flat" cmpd="sng" w="19050">
            <a:solidFill>
              <a:schemeClr val="lt2"/>
            </a:solidFill>
            <a:prstDash val="solid"/>
            <a:round/>
            <a:headEnd len="sm" w="sm" type="none"/>
            <a:tailEnd len="med" w="med" type="oval"/>
          </a:ln>
        </p:spPr>
      </p:sp>
      <p:sp>
        <p:nvSpPr>
          <p:cNvPr id="1195" name="Google Shape;1195;p12"/>
          <p:cNvSpPr/>
          <p:nvPr/>
        </p:nvSpPr>
        <p:spPr>
          <a:xfrm rot="10800000">
            <a:off x="2194750" y="1765313"/>
            <a:ext cx="1771650" cy="283375"/>
          </a:xfrm>
          <a:custGeom>
            <a:rect b="b" l="l" r="r" t="t"/>
            <a:pathLst>
              <a:path extrusionOk="0" h="11335" w="70866">
                <a:moveTo>
                  <a:pt x="0" y="11335"/>
                </a:moveTo>
                <a:lnTo>
                  <a:pt x="33909" y="11335"/>
                </a:lnTo>
                <a:lnTo>
                  <a:pt x="45243" y="0"/>
                </a:lnTo>
                <a:lnTo>
                  <a:pt x="70866" y="0"/>
                </a:lnTo>
              </a:path>
            </a:pathLst>
          </a:custGeom>
          <a:noFill/>
          <a:ln cap="flat" cmpd="sng" w="19050">
            <a:solidFill>
              <a:schemeClr val="lt2"/>
            </a:solidFill>
            <a:prstDash val="solid"/>
            <a:round/>
            <a:headEnd len="sm" w="sm" type="none"/>
            <a:tailEnd len="med" w="med" type="oval"/>
          </a:ln>
        </p:spPr>
      </p:sp>
      <p:sp>
        <p:nvSpPr>
          <p:cNvPr id="1196" name="Google Shape;1196;p12"/>
          <p:cNvSpPr/>
          <p:nvPr/>
        </p:nvSpPr>
        <p:spPr>
          <a:xfrm rot="10800000">
            <a:off x="646925" y="2055813"/>
            <a:ext cx="3314700" cy="469125"/>
          </a:xfrm>
          <a:custGeom>
            <a:rect b="b" l="l" r="r" t="t"/>
            <a:pathLst>
              <a:path extrusionOk="0" h="18765" w="132588">
                <a:moveTo>
                  <a:pt x="0" y="18765"/>
                </a:moveTo>
                <a:lnTo>
                  <a:pt x="32575" y="18765"/>
                </a:lnTo>
                <a:lnTo>
                  <a:pt x="51339" y="0"/>
                </a:lnTo>
                <a:lnTo>
                  <a:pt x="132588" y="0"/>
                </a:lnTo>
              </a:path>
            </a:pathLst>
          </a:custGeom>
          <a:noFill/>
          <a:ln cap="flat" cmpd="sng" w="19050">
            <a:solidFill>
              <a:schemeClr val="lt2"/>
            </a:solidFill>
            <a:prstDash val="solid"/>
            <a:round/>
            <a:headEnd len="sm" w="sm" type="none"/>
            <a:tailEnd len="med" w="med" type="oval"/>
          </a:ln>
        </p:spPr>
      </p:sp>
      <p:sp>
        <p:nvSpPr>
          <p:cNvPr id="1197" name="Google Shape;1197;p12"/>
          <p:cNvSpPr/>
          <p:nvPr/>
        </p:nvSpPr>
        <p:spPr>
          <a:xfrm rot="10800000">
            <a:off x="1551191" y="3381168"/>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8" name="Google Shape;1198;p12"/>
          <p:cNvGrpSpPr/>
          <p:nvPr/>
        </p:nvGrpSpPr>
        <p:grpSpPr>
          <a:xfrm flipH="1">
            <a:off x="1618697" y="2050177"/>
            <a:ext cx="152173" cy="152150"/>
            <a:chOff x="810321" y="2832391"/>
            <a:chExt cx="266456" cy="266415"/>
          </a:xfrm>
        </p:grpSpPr>
        <p:sp>
          <p:nvSpPr>
            <p:cNvPr id="1199" name="Google Shape;1199;p12"/>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2"/>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2"/>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2"/>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2"/>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2"/>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2"/>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2"/>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2"/>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2"/>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2"/>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2"/>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2"/>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2"/>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2"/>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2"/>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2"/>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2"/>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7" name="Google Shape;1217;p12"/>
          <p:cNvSpPr/>
          <p:nvPr/>
        </p:nvSpPr>
        <p:spPr>
          <a:xfrm>
            <a:off x="2947550" y="349727"/>
            <a:ext cx="1022400" cy="10224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2"/>
          <p:cNvSpPr/>
          <p:nvPr/>
        </p:nvSpPr>
        <p:spPr>
          <a:xfrm>
            <a:off x="6428350" y="210671"/>
            <a:ext cx="220800" cy="210000"/>
          </a:xfrm>
          <a:prstGeom prst="star5">
            <a:avLst>
              <a:gd fmla="val 19098" name="adj"/>
              <a:gd fmla="val 105146" name="hf"/>
              <a:gd fmla="val 110557"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2"/>
          <p:cNvSpPr/>
          <p:nvPr/>
        </p:nvSpPr>
        <p:spPr>
          <a:xfrm>
            <a:off x="8514902" y="1964088"/>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0" name="Google Shape;1220;p12"/>
          <p:cNvGrpSpPr/>
          <p:nvPr/>
        </p:nvGrpSpPr>
        <p:grpSpPr>
          <a:xfrm flipH="1" rot="10800000">
            <a:off x="8612017" y="3178435"/>
            <a:ext cx="152173" cy="152150"/>
            <a:chOff x="810321" y="2832391"/>
            <a:chExt cx="266456" cy="266415"/>
          </a:xfrm>
        </p:grpSpPr>
        <p:sp>
          <p:nvSpPr>
            <p:cNvPr id="1221" name="Google Shape;1221;p12"/>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2"/>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2"/>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2"/>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2"/>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2"/>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2"/>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2"/>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2"/>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2"/>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2"/>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2"/>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2"/>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2"/>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2"/>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2"/>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2"/>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2"/>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9" name="Google Shape;1239;p12"/>
          <p:cNvGrpSpPr/>
          <p:nvPr/>
        </p:nvGrpSpPr>
        <p:grpSpPr>
          <a:xfrm flipH="1" rot="10800000">
            <a:off x="652636" y="692735"/>
            <a:ext cx="217054" cy="229271"/>
            <a:chOff x="368150" y="2725550"/>
            <a:chExt cx="257600" cy="272100"/>
          </a:xfrm>
        </p:grpSpPr>
        <p:sp>
          <p:nvSpPr>
            <p:cNvPr id="1240" name="Google Shape;1240;p12"/>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2"/>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2"/>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2"/>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2"/>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2"/>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2"/>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2"/>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2"/>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2"/>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2"/>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2"/>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2"/>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2"/>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2"/>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2"/>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2"/>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2"/>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2"/>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2"/>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2"/>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2"/>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2"/>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2"/>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2"/>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2"/>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2"/>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2"/>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2"/>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2"/>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12"/>
          <p:cNvGrpSpPr/>
          <p:nvPr/>
        </p:nvGrpSpPr>
        <p:grpSpPr>
          <a:xfrm flipH="1" rot="10800000">
            <a:off x="2048809" y="539506"/>
            <a:ext cx="143790" cy="153248"/>
            <a:chOff x="461025" y="2465625"/>
            <a:chExt cx="170650" cy="181875"/>
          </a:xfrm>
        </p:grpSpPr>
        <p:sp>
          <p:nvSpPr>
            <p:cNvPr id="1271" name="Google Shape;1271;p12"/>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2"/>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2"/>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2"/>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2"/>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2"/>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2"/>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2"/>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2"/>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2"/>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2"/>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2"/>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2"/>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2"/>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2"/>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2"/>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9" name="Google Shape;1289;p12"/>
          <p:cNvGrpSpPr/>
          <p:nvPr/>
        </p:nvGrpSpPr>
        <p:grpSpPr>
          <a:xfrm flipH="1" rot="10800000">
            <a:off x="314911" y="3330585"/>
            <a:ext cx="217054" cy="229271"/>
            <a:chOff x="368150" y="2725550"/>
            <a:chExt cx="257600" cy="272100"/>
          </a:xfrm>
        </p:grpSpPr>
        <p:sp>
          <p:nvSpPr>
            <p:cNvPr id="1290" name="Google Shape;1290;p12"/>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2"/>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2"/>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2"/>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2"/>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2"/>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2"/>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2"/>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2"/>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2"/>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2"/>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2"/>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2"/>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2"/>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2"/>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2"/>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2"/>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2"/>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2"/>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2"/>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2"/>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2"/>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2"/>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2"/>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2"/>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2"/>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2"/>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2"/>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0" name="Google Shape;1320;p12"/>
          <p:cNvGrpSpPr/>
          <p:nvPr/>
        </p:nvGrpSpPr>
        <p:grpSpPr>
          <a:xfrm flipH="1" rot="10800000">
            <a:off x="7753029" y="618198"/>
            <a:ext cx="152173" cy="152150"/>
            <a:chOff x="810321" y="2832391"/>
            <a:chExt cx="266456" cy="266415"/>
          </a:xfrm>
        </p:grpSpPr>
        <p:sp>
          <p:nvSpPr>
            <p:cNvPr id="1321" name="Google Shape;1321;p12"/>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2"/>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2"/>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2"/>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2"/>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2"/>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2"/>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2"/>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2"/>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2"/>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2"/>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2"/>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2"/>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2"/>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2"/>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2"/>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2"/>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9" name="Google Shape;1339;p12"/>
          <p:cNvSpPr/>
          <p:nvPr/>
        </p:nvSpPr>
        <p:spPr>
          <a:xfrm>
            <a:off x="7511927" y="2743812"/>
            <a:ext cx="512400" cy="512400"/>
          </a:xfrm>
          <a:prstGeom prst="ellipse">
            <a:avLst/>
          </a:pr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2"/>
          <p:cNvSpPr/>
          <p:nvPr/>
        </p:nvSpPr>
        <p:spPr>
          <a:xfrm>
            <a:off x="615363" y="1928704"/>
            <a:ext cx="291600" cy="291600"/>
          </a:xfrm>
          <a:prstGeom prst="ellipse">
            <a:avLst/>
          </a:pr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2"/>
          <p:cNvSpPr/>
          <p:nvPr/>
        </p:nvSpPr>
        <p:spPr>
          <a:xfrm>
            <a:off x="313037" y="1718696"/>
            <a:ext cx="220800" cy="210000"/>
          </a:xfrm>
          <a:prstGeom prst="star5">
            <a:avLst>
              <a:gd fmla="val 19098" name="adj"/>
              <a:gd fmla="val 105146" name="hf"/>
              <a:gd fmla="val 110557" name="vf"/>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1342" name="Shape 1342"/>
        <p:cNvGrpSpPr/>
        <p:nvPr/>
      </p:nvGrpSpPr>
      <p:grpSpPr>
        <a:xfrm>
          <a:off x="0" y="0"/>
          <a:ext cx="0" cy="0"/>
          <a:chOff x="0" y="0"/>
          <a:chExt cx="0" cy="0"/>
        </a:xfrm>
      </p:grpSpPr>
      <p:sp>
        <p:nvSpPr>
          <p:cNvPr id="1343" name="Google Shape;1343;p13"/>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344" name="Google Shape;1344;p13"/>
          <p:cNvSpPr txBox="1"/>
          <p:nvPr>
            <p:ph idx="1" type="subTitle"/>
          </p:nvPr>
        </p:nvSpPr>
        <p:spPr>
          <a:xfrm>
            <a:off x="5013310" y="230232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345" name="Google Shape;1345;p13"/>
          <p:cNvSpPr txBox="1"/>
          <p:nvPr>
            <p:ph idx="2" type="subTitle"/>
          </p:nvPr>
        </p:nvSpPr>
        <p:spPr>
          <a:xfrm>
            <a:off x="5013323" y="187725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346" name="Google Shape;1346;p13"/>
          <p:cNvSpPr txBox="1"/>
          <p:nvPr>
            <p:ph idx="3" type="subTitle"/>
          </p:nvPr>
        </p:nvSpPr>
        <p:spPr>
          <a:xfrm>
            <a:off x="2387977" y="39680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347" name="Google Shape;1347;p13"/>
          <p:cNvSpPr txBox="1"/>
          <p:nvPr>
            <p:ph idx="4" type="subTitle"/>
          </p:nvPr>
        </p:nvSpPr>
        <p:spPr>
          <a:xfrm>
            <a:off x="2387990" y="35430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348" name="Google Shape;1348;p13"/>
          <p:cNvSpPr txBox="1"/>
          <p:nvPr>
            <p:ph idx="5" type="subTitle"/>
          </p:nvPr>
        </p:nvSpPr>
        <p:spPr>
          <a:xfrm>
            <a:off x="5013319" y="39680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349" name="Google Shape;1349;p13"/>
          <p:cNvSpPr txBox="1"/>
          <p:nvPr>
            <p:ph idx="6" type="subTitle"/>
          </p:nvPr>
        </p:nvSpPr>
        <p:spPr>
          <a:xfrm>
            <a:off x="5013331" y="35430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350" name="Google Shape;1350;p13"/>
          <p:cNvSpPr txBox="1"/>
          <p:nvPr>
            <p:ph idx="7" type="subTitle"/>
          </p:nvPr>
        </p:nvSpPr>
        <p:spPr>
          <a:xfrm>
            <a:off x="2387969" y="230232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351" name="Google Shape;1351;p13"/>
          <p:cNvSpPr txBox="1"/>
          <p:nvPr>
            <p:ph idx="8" type="subTitle"/>
          </p:nvPr>
        </p:nvSpPr>
        <p:spPr>
          <a:xfrm>
            <a:off x="2387981" y="187725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grpSp>
        <p:nvGrpSpPr>
          <p:cNvPr id="1352" name="Google Shape;1352;p13"/>
          <p:cNvGrpSpPr/>
          <p:nvPr/>
        </p:nvGrpSpPr>
        <p:grpSpPr>
          <a:xfrm rot="10800000">
            <a:off x="6821175" y="1771250"/>
            <a:ext cx="2322825" cy="2553875"/>
            <a:chOff x="131950" y="1175750"/>
            <a:chExt cx="2322825" cy="2553875"/>
          </a:xfrm>
        </p:grpSpPr>
        <p:sp>
          <p:nvSpPr>
            <p:cNvPr id="1353" name="Google Shape;1353;p13"/>
            <p:cNvSpPr/>
            <p:nvPr/>
          </p:nvSpPr>
          <p:spPr>
            <a:xfrm>
              <a:off x="137925" y="1428750"/>
              <a:ext cx="1601375" cy="1788925"/>
            </a:xfrm>
            <a:custGeom>
              <a:rect b="b" l="l" r="r" t="t"/>
              <a:pathLst>
                <a:path extrusionOk="0" h="71557" w="64055">
                  <a:moveTo>
                    <a:pt x="64055" y="71557"/>
                  </a:moveTo>
                  <a:lnTo>
                    <a:pt x="28813" y="71557"/>
                  </a:lnTo>
                  <a:lnTo>
                    <a:pt x="0" y="42743"/>
                  </a:lnTo>
                  <a:lnTo>
                    <a:pt x="0" y="26789"/>
                  </a:lnTo>
                  <a:lnTo>
                    <a:pt x="26789" y="0"/>
                  </a:lnTo>
                  <a:lnTo>
                    <a:pt x="52149" y="0"/>
                  </a:lnTo>
                </a:path>
              </a:pathLst>
            </a:custGeom>
            <a:noFill/>
            <a:ln cap="flat" cmpd="sng" w="19050">
              <a:solidFill>
                <a:schemeClr val="lt2"/>
              </a:solidFill>
              <a:prstDash val="solid"/>
              <a:round/>
              <a:headEnd len="med" w="med" type="oval"/>
              <a:tailEnd len="med" w="med" type="oval"/>
            </a:ln>
          </p:spPr>
        </p:sp>
        <p:sp>
          <p:nvSpPr>
            <p:cNvPr id="1354" name="Google Shape;1354;p13"/>
            <p:cNvSpPr/>
            <p:nvPr/>
          </p:nvSpPr>
          <p:spPr>
            <a:xfrm>
              <a:off x="977300" y="1175750"/>
              <a:ext cx="1095375" cy="255975"/>
            </a:xfrm>
            <a:custGeom>
              <a:rect b="b" l="l" r="r" t="t"/>
              <a:pathLst>
                <a:path extrusionOk="0" h="10239" w="43815">
                  <a:moveTo>
                    <a:pt x="0" y="10239"/>
                  </a:moveTo>
                  <a:lnTo>
                    <a:pt x="10240" y="0"/>
                  </a:lnTo>
                  <a:lnTo>
                    <a:pt x="43815" y="0"/>
                  </a:lnTo>
                </a:path>
              </a:pathLst>
            </a:custGeom>
            <a:noFill/>
            <a:ln cap="flat" cmpd="sng" w="19050">
              <a:solidFill>
                <a:schemeClr val="lt2"/>
              </a:solidFill>
              <a:prstDash val="solid"/>
              <a:round/>
              <a:headEnd len="sm" w="sm" type="none"/>
              <a:tailEnd len="med" w="med" type="oval"/>
            </a:ln>
          </p:spPr>
        </p:sp>
        <p:sp>
          <p:nvSpPr>
            <p:cNvPr id="1355" name="Google Shape;1355;p13"/>
            <p:cNvSpPr/>
            <p:nvPr/>
          </p:nvSpPr>
          <p:spPr>
            <a:xfrm>
              <a:off x="621200" y="1610325"/>
              <a:ext cx="1833575" cy="166700"/>
            </a:xfrm>
            <a:custGeom>
              <a:rect b="b" l="l" r="r" t="t"/>
              <a:pathLst>
                <a:path extrusionOk="0" h="6668" w="73343">
                  <a:moveTo>
                    <a:pt x="0" y="0"/>
                  </a:moveTo>
                  <a:lnTo>
                    <a:pt x="6668" y="6668"/>
                  </a:lnTo>
                  <a:lnTo>
                    <a:pt x="73343" y="6668"/>
                  </a:lnTo>
                </a:path>
              </a:pathLst>
            </a:custGeom>
            <a:noFill/>
            <a:ln cap="flat" cmpd="sng" w="19050">
              <a:solidFill>
                <a:schemeClr val="lt2"/>
              </a:solidFill>
              <a:prstDash val="solid"/>
              <a:round/>
              <a:headEnd len="sm" w="sm" type="none"/>
              <a:tailEnd len="med" w="med" type="oval"/>
            </a:ln>
          </p:spPr>
        </p:sp>
        <p:sp>
          <p:nvSpPr>
            <p:cNvPr id="1356" name="Google Shape;1356;p13"/>
            <p:cNvSpPr/>
            <p:nvPr/>
          </p:nvSpPr>
          <p:spPr>
            <a:xfrm>
              <a:off x="865300" y="2021075"/>
              <a:ext cx="654850" cy="267900"/>
            </a:xfrm>
            <a:custGeom>
              <a:rect b="b" l="l" r="r" t="t"/>
              <a:pathLst>
                <a:path extrusionOk="0" h="10716" w="26194">
                  <a:moveTo>
                    <a:pt x="0" y="10716"/>
                  </a:moveTo>
                  <a:lnTo>
                    <a:pt x="10716" y="0"/>
                  </a:lnTo>
                  <a:lnTo>
                    <a:pt x="26194" y="0"/>
                  </a:lnTo>
                </a:path>
              </a:pathLst>
            </a:custGeom>
            <a:noFill/>
            <a:ln cap="flat" cmpd="sng" w="19050">
              <a:solidFill>
                <a:schemeClr val="lt2"/>
              </a:solidFill>
              <a:prstDash val="solid"/>
              <a:round/>
              <a:headEnd len="sm" w="sm" type="none"/>
              <a:tailEnd len="med" w="med" type="oval"/>
            </a:ln>
          </p:spPr>
        </p:sp>
        <p:sp>
          <p:nvSpPr>
            <p:cNvPr id="1357" name="Google Shape;1357;p13"/>
            <p:cNvSpPr/>
            <p:nvPr/>
          </p:nvSpPr>
          <p:spPr>
            <a:xfrm>
              <a:off x="441525" y="2288975"/>
              <a:ext cx="714375" cy="297675"/>
            </a:xfrm>
            <a:custGeom>
              <a:rect b="b" l="l" r="r" t="t"/>
              <a:pathLst>
                <a:path extrusionOk="0" h="11907" w="28575">
                  <a:moveTo>
                    <a:pt x="0" y="0"/>
                  </a:moveTo>
                  <a:lnTo>
                    <a:pt x="11906" y="11907"/>
                  </a:lnTo>
                  <a:lnTo>
                    <a:pt x="28575" y="11907"/>
                  </a:lnTo>
                </a:path>
              </a:pathLst>
            </a:custGeom>
            <a:noFill/>
            <a:ln cap="flat" cmpd="sng" w="19050">
              <a:solidFill>
                <a:schemeClr val="lt2"/>
              </a:solidFill>
              <a:prstDash val="solid"/>
              <a:round/>
              <a:headEnd len="sm" w="sm" type="none"/>
              <a:tailEnd len="med" w="med" type="oval"/>
            </a:ln>
          </p:spPr>
        </p:sp>
        <p:sp>
          <p:nvSpPr>
            <p:cNvPr id="1358" name="Google Shape;1358;p13"/>
            <p:cNvSpPr/>
            <p:nvPr/>
          </p:nvSpPr>
          <p:spPr>
            <a:xfrm>
              <a:off x="1060650" y="2961700"/>
              <a:ext cx="1285875" cy="255975"/>
            </a:xfrm>
            <a:custGeom>
              <a:rect b="b" l="l" r="r" t="t"/>
              <a:pathLst>
                <a:path extrusionOk="0" h="10239" w="51435">
                  <a:moveTo>
                    <a:pt x="0" y="10239"/>
                  </a:moveTo>
                  <a:lnTo>
                    <a:pt x="10239" y="0"/>
                  </a:lnTo>
                  <a:lnTo>
                    <a:pt x="51435" y="0"/>
                  </a:lnTo>
                </a:path>
              </a:pathLst>
            </a:custGeom>
            <a:noFill/>
            <a:ln cap="flat" cmpd="sng" w="19050">
              <a:solidFill>
                <a:schemeClr val="lt2"/>
              </a:solidFill>
              <a:prstDash val="solid"/>
              <a:round/>
              <a:headEnd len="sm" w="sm" type="none"/>
              <a:tailEnd len="med" w="med" type="oval"/>
            </a:ln>
          </p:spPr>
        </p:sp>
        <p:sp>
          <p:nvSpPr>
            <p:cNvPr id="1359" name="Google Shape;1359;p13"/>
            <p:cNvSpPr/>
            <p:nvPr/>
          </p:nvSpPr>
          <p:spPr>
            <a:xfrm>
              <a:off x="1298775" y="3217675"/>
              <a:ext cx="726275" cy="303600"/>
            </a:xfrm>
            <a:custGeom>
              <a:rect b="b" l="l" r="r" t="t"/>
              <a:pathLst>
                <a:path extrusionOk="0" h="12144" w="29051">
                  <a:moveTo>
                    <a:pt x="0" y="0"/>
                  </a:moveTo>
                  <a:lnTo>
                    <a:pt x="12144" y="12144"/>
                  </a:lnTo>
                  <a:lnTo>
                    <a:pt x="29051" y="12144"/>
                  </a:lnTo>
                </a:path>
              </a:pathLst>
            </a:custGeom>
            <a:noFill/>
            <a:ln cap="flat" cmpd="sng" w="19050">
              <a:solidFill>
                <a:schemeClr val="lt2"/>
              </a:solidFill>
              <a:prstDash val="solid"/>
              <a:round/>
              <a:headEnd len="sm" w="sm" type="none"/>
              <a:tailEnd len="med" w="med" type="oval"/>
            </a:ln>
          </p:spPr>
        </p:sp>
        <p:sp>
          <p:nvSpPr>
            <p:cNvPr id="1360" name="Google Shape;1360;p13"/>
            <p:cNvSpPr/>
            <p:nvPr/>
          </p:nvSpPr>
          <p:spPr>
            <a:xfrm>
              <a:off x="715375" y="3074775"/>
              <a:ext cx="428600" cy="654850"/>
            </a:xfrm>
            <a:custGeom>
              <a:rect b="b" l="l" r="r" t="t"/>
              <a:pathLst>
                <a:path extrusionOk="0" h="26194" w="17144">
                  <a:moveTo>
                    <a:pt x="0" y="0"/>
                  </a:moveTo>
                  <a:lnTo>
                    <a:pt x="0" y="9049"/>
                  </a:lnTo>
                  <a:lnTo>
                    <a:pt x="17144" y="26194"/>
                  </a:lnTo>
                </a:path>
              </a:pathLst>
            </a:custGeom>
            <a:noFill/>
            <a:ln cap="flat" cmpd="sng" w="19050">
              <a:solidFill>
                <a:schemeClr val="lt2"/>
              </a:solidFill>
              <a:prstDash val="solid"/>
              <a:round/>
              <a:headEnd len="sm" w="sm" type="none"/>
              <a:tailEnd len="med" w="med" type="oval"/>
            </a:ln>
          </p:spPr>
        </p:sp>
        <p:cxnSp>
          <p:nvCxnSpPr>
            <p:cNvPr id="1361" name="Google Shape;1361;p13"/>
            <p:cNvCxnSpPr/>
            <p:nvPr/>
          </p:nvCxnSpPr>
          <p:spPr>
            <a:xfrm>
              <a:off x="131950" y="2288975"/>
              <a:ext cx="1881300" cy="0"/>
            </a:xfrm>
            <a:prstGeom prst="straightConnector1">
              <a:avLst/>
            </a:prstGeom>
            <a:noFill/>
            <a:ln cap="flat" cmpd="sng" w="19050">
              <a:solidFill>
                <a:schemeClr val="lt2"/>
              </a:solidFill>
              <a:prstDash val="solid"/>
              <a:round/>
              <a:headEnd len="sm" w="sm" type="none"/>
              <a:tailEnd len="med" w="med" type="oval"/>
            </a:ln>
          </p:spPr>
        </p:cxnSp>
      </p:grpSp>
      <p:grpSp>
        <p:nvGrpSpPr>
          <p:cNvPr id="1362" name="Google Shape;1362;p13"/>
          <p:cNvGrpSpPr/>
          <p:nvPr/>
        </p:nvGrpSpPr>
        <p:grpSpPr>
          <a:xfrm flipH="1" rot="10800000">
            <a:off x="0" y="1771250"/>
            <a:ext cx="2322825" cy="2553875"/>
            <a:chOff x="131950" y="1175750"/>
            <a:chExt cx="2322825" cy="2553875"/>
          </a:xfrm>
        </p:grpSpPr>
        <p:sp>
          <p:nvSpPr>
            <p:cNvPr id="1363" name="Google Shape;1363;p13"/>
            <p:cNvSpPr/>
            <p:nvPr/>
          </p:nvSpPr>
          <p:spPr>
            <a:xfrm>
              <a:off x="137925" y="1428750"/>
              <a:ext cx="1601375" cy="1788925"/>
            </a:xfrm>
            <a:custGeom>
              <a:rect b="b" l="l" r="r" t="t"/>
              <a:pathLst>
                <a:path extrusionOk="0" h="71557" w="64055">
                  <a:moveTo>
                    <a:pt x="64055" y="71557"/>
                  </a:moveTo>
                  <a:lnTo>
                    <a:pt x="28813" y="71557"/>
                  </a:lnTo>
                  <a:lnTo>
                    <a:pt x="0" y="42743"/>
                  </a:lnTo>
                  <a:lnTo>
                    <a:pt x="0" y="26789"/>
                  </a:lnTo>
                  <a:lnTo>
                    <a:pt x="26789" y="0"/>
                  </a:lnTo>
                  <a:lnTo>
                    <a:pt x="52149" y="0"/>
                  </a:lnTo>
                </a:path>
              </a:pathLst>
            </a:custGeom>
            <a:noFill/>
            <a:ln cap="flat" cmpd="sng" w="19050">
              <a:solidFill>
                <a:schemeClr val="lt2"/>
              </a:solidFill>
              <a:prstDash val="solid"/>
              <a:round/>
              <a:headEnd len="med" w="med" type="oval"/>
              <a:tailEnd len="med" w="med" type="oval"/>
            </a:ln>
          </p:spPr>
        </p:sp>
        <p:sp>
          <p:nvSpPr>
            <p:cNvPr id="1364" name="Google Shape;1364;p13"/>
            <p:cNvSpPr/>
            <p:nvPr/>
          </p:nvSpPr>
          <p:spPr>
            <a:xfrm>
              <a:off x="977300" y="1175750"/>
              <a:ext cx="1095375" cy="255975"/>
            </a:xfrm>
            <a:custGeom>
              <a:rect b="b" l="l" r="r" t="t"/>
              <a:pathLst>
                <a:path extrusionOk="0" h="10239" w="43815">
                  <a:moveTo>
                    <a:pt x="0" y="10239"/>
                  </a:moveTo>
                  <a:lnTo>
                    <a:pt x="10240" y="0"/>
                  </a:lnTo>
                  <a:lnTo>
                    <a:pt x="43815" y="0"/>
                  </a:lnTo>
                </a:path>
              </a:pathLst>
            </a:custGeom>
            <a:noFill/>
            <a:ln cap="flat" cmpd="sng" w="19050">
              <a:solidFill>
                <a:schemeClr val="lt2"/>
              </a:solidFill>
              <a:prstDash val="solid"/>
              <a:round/>
              <a:headEnd len="sm" w="sm" type="none"/>
              <a:tailEnd len="med" w="med" type="oval"/>
            </a:ln>
          </p:spPr>
        </p:sp>
        <p:sp>
          <p:nvSpPr>
            <p:cNvPr id="1365" name="Google Shape;1365;p13"/>
            <p:cNvSpPr/>
            <p:nvPr/>
          </p:nvSpPr>
          <p:spPr>
            <a:xfrm>
              <a:off x="621200" y="1610325"/>
              <a:ext cx="1833575" cy="166700"/>
            </a:xfrm>
            <a:custGeom>
              <a:rect b="b" l="l" r="r" t="t"/>
              <a:pathLst>
                <a:path extrusionOk="0" h="6668" w="73343">
                  <a:moveTo>
                    <a:pt x="0" y="0"/>
                  </a:moveTo>
                  <a:lnTo>
                    <a:pt x="6668" y="6668"/>
                  </a:lnTo>
                  <a:lnTo>
                    <a:pt x="73343" y="6668"/>
                  </a:lnTo>
                </a:path>
              </a:pathLst>
            </a:custGeom>
            <a:noFill/>
            <a:ln cap="flat" cmpd="sng" w="19050">
              <a:solidFill>
                <a:schemeClr val="lt2"/>
              </a:solidFill>
              <a:prstDash val="solid"/>
              <a:round/>
              <a:headEnd len="sm" w="sm" type="none"/>
              <a:tailEnd len="med" w="med" type="oval"/>
            </a:ln>
          </p:spPr>
        </p:sp>
        <p:sp>
          <p:nvSpPr>
            <p:cNvPr id="1366" name="Google Shape;1366;p13"/>
            <p:cNvSpPr/>
            <p:nvPr/>
          </p:nvSpPr>
          <p:spPr>
            <a:xfrm>
              <a:off x="865300" y="2021075"/>
              <a:ext cx="654850" cy="267900"/>
            </a:xfrm>
            <a:custGeom>
              <a:rect b="b" l="l" r="r" t="t"/>
              <a:pathLst>
                <a:path extrusionOk="0" h="10716" w="26194">
                  <a:moveTo>
                    <a:pt x="0" y="10716"/>
                  </a:moveTo>
                  <a:lnTo>
                    <a:pt x="10716" y="0"/>
                  </a:lnTo>
                  <a:lnTo>
                    <a:pt x="26194" y="0"/>
                  </a:lnTo>
                </a:path>
              </a:pathLst>
            </a:custGeom>
            <a:noFill/>
            <a:ln cap="flat" cmpd="sng" w="19050">
              <a:solidFill>
                <a:schemeClr val="lt2"/>
              </a:solidFill>
              <a:prstDash val="solid"/>
              <a:round/>
              <a:headEnd len="sm" w="sm" type="none"/>
              <a:tailEnd len="med" w="med" type="oval"/>
            </a:ln>
          </p:spPr>
        </p:sp>
        <p:sp>
          <p:nvSpPr>
            <p:cNvPr id="1367" name="Google Shape;1367;p13"/>
            <p:cNvSpPr/>
            <p:nvPr/>
          </p:nvSpPr>
          <p:spPr>
            <a:xfrm>
              <a:off x="441525" y="2288975"/>
              <a:ext cx="714375" cy="297675"/>
            </a:xfrm>
            <a:custGeom>
              <a:rect b="b" l="l" r="r" t="t"/>
              <a:pathLst>
                <a:path extrusionOk="0" h="11907" w="28575">
                  <a:moveTo>
                    <a:pt x="0" y="0"/>
                  </a:moveTo>
                  <a:lnTo>
                    <a:pt x="11906" y="11907"/>
                  </a:lnTo>
                  <a:lnTo>
                    <a:pt x="28575" y="11907"/>
                  </a:lnTo>
                </a:path>
              </a:pathLst>
            </a:custGeom>
            <a:noFill/>
            <a:ln cap="flat" cmpd="sng" w="19050">
              <a:solidFill>
                <a:schemeClr val="lt2"/>
              </a:solidFill>
              <a:prstDash val="solid"/>
              <a:round/>
              <a:headEnd len="sm" w="sm" type="none"/>
              <a:tailEnd len="med" w="med" type="oval"/>
            </a:ln>
          </p:spPr>
        </p:sp>
        <p:sp>
          <p:nvSpPr>
            <p:cNvPr id="1368" name="Google Shape;1368;p13"/>
            <p:cNvSpPr/>
            <p:nvPr/>
          </p:nvSpPr>
          <p:spPr>
            <a:xfrm>
              <a:off x="1060650" y="2961700"/>
              <a:ext cx="1285875" cy="255975"/>
            </a:xfrm>
            <a:custGeom>
              <a:rect b="b" l="l" r="r" t="t"/>
              <a:pathLst>
                <a:path extrusionOk="0" h="10239" w="51435">
                  <a:moveTo>
                    <a:pt x="0" y="10239"/>
                  </a:moveTo>
                  <a:lnTo>
                    <a:pt x="10239" y="0"/>
                  </a:lnTo>
                  <a:lnTo>
                    <a:pt x="51435" y="0"/>
                  </a:lnTo>
                </a:path>
              </a:pathLst>
            </a:custGeom>
            <a:noFill/>
            <a:ln cap="flat" cmpd="sng" w="19050">
              <a:solidFill>
                <a:schemeClr val="lt2"/>
              </a:solidFill>
              <a:prstDash val="solid"/>
              <a:round/>
              <a:headEnd len="sm" w="sm" type="none"/>
              <a:tailEnd len="med" w="med" type="oval"/>
            </a:ln>
          </p:spPr>
        </p:sp>
        <p:sp>
          <p:nvSpPr>
            <p:cNvPr id="1369" name="Google Shape;1369;p13"/>
            <p:cNvSpPr/>
            <p:nvPr/>
          </p:nvSpPr>
          <p:spPr>
            <a:xfrm>
              <a:off x="1298775" y="3217675"/>
              <a:ext cx="726275" cy="303600"/>
            </a:xfrm>
            <a:custGeom>
              <a:rect b="b" l="l" r="r" t="t"/>
              <a:pathLst>
                <a:path extrusionOk="0" h="12144" w="29051">
                  <a:moveTo>
                    <a:pt x="0" y="0"/>
                  </a:moveTo>
                  <a:lnTo>
                    <a:pt x="12144" y="12144"/>
                  </a:lnTo>
                  <a:lnTo>
                    <a:pt x="29051" y="12144"/>
                  </a:lnTo>
                </a:path>
              </a:pathLst>
            </a:custGeom>
            <a:noFill/>
            <a:ln cap="flat" cmpd="sng" w="19050">
              <a:solidFill>
                <a:schemeClr val="lt2"/>
              </a:solidFill>
              <a:prstDash val="solid"/>
              <a:round/>
              <a:headEnd len="sm" w="sm" type="none"/>
              <a:tailEnd len="med" w="med" type="oval"/>
            </a:ln>
          </p:spPr>
        </p:sp>
        <p:sp>
          <p:nvSpPr>
            <p:cNvPr id="1370" name="Google Shape;1370;p13"/>
            <p:cNvSpPr/>
            <p:nvPr/>
          </p:nvSpPr>
          <p:spPr>
            <a:xfrm>
              <a:off x="715375" y="3074775"/>
              <a:ext cx="428600" cy="654850"/>
            </a:xfrm>
            <a:custGeom>
              <a:rect b="b" l="l" r="r" t="t"/>
              <a:pathLst>
                <a:path extrusionOk="0" h="26194" w="17144">
                  <a:moveTo>
                    <a:pt x="0" y="0"/>
                  </a:moveTo>
                  <a:lnTo>
                    <a:pt x="0" y="9049"/>
                  </a:lnTo>
                  <a:lnTo>
                    <a:pt x="17144" y="26194"/>
                  </a:lnTo>
                </a:path>
              </a:pathLst>
            </a:custGeom>
            <a:noFill/>
            <a:ln cap="flat" cmpd="sng" w="19050">
              <a:solidFill>
                <a:schemeClr val="lt2"/>
              </a:solidFill>
              <a:prstDash val="solid"/>
              <a:round/>
              <a:headEnd len="sm" w="sm" type="none"/>
              <a:tailEnd len="med" w="med" type="oval"/>
            </a:ln>
          </p:spPr>
        </p:sp>
        <p:cxnSp>
          <p:nvCxnSpPr>
            <p:cNvPr id="1371" name="Google Shape;1371;p13"/>
            <p:cNvCxnSpPr/>
            <p:nvPr/>
          </p:nvCxnSpPr>
          <p:spPr>
            <a:xfrm>
              <a:off x="131950" y="2288975"/>
              <a:ext cx="1881300" cy="0"/>
            </a:xfrm>
            <a:prstGeom prst="straightConnector1">
              <a:avLst/>
            </a:prstGeom>
            <a:noFill/>
            <a:ln cap="flat" cmpd="sng" w="19050">
              <a:solidFill>
                <a:schemeClr val="lt2"/>
              </a:solidFill>
              <a:prstDash val="solid"/>
              <a:round/>
              <a:headEnd len="sm" w="sm" type="none"/>
              <a:tailEnd len="med" w="med" type="oval"/>
            </a:ln>
          </p:spPr>
        </p:cxnSp>
      </p:grpSp>
      <p:sp>
        <p:nvSpPr>
          <p:cNvPr id="1372" name="Google Shape;1372;p13"/>
          <p:cNvSpPr/>
          <p:nvPr/>
        </p:nvSpPr>
        <p:spPr>
          <a:xfrm>
            <a:off x="-25" y="-1725"/>
            <a:ext cx="91440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3"/>
          <p:cNvSpPr/>
          <p:nvPr/>
        </p:nvSpPr>
        <p:spPr>
          <a:xfrm flipH="1" rot="1801514">
            <a:off x="200510" y="4071645"/>
            <a:ext cx="433469" cy="433469"/>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4" name="Google Shape;1374;p13"/>
          <p:cNvGrpSpPr/>
          <p:nvPr/>
        </p:nvGrpSpPr>
        <p:grpSpPr>
          <a:xfrm>
            <a:off x="8831661" y="1877263"/>
            <a:ext cx="217054" cy="229271"/>
            <a:chOff x="368150" y="2725550"/>
            <a:chExt cx="257600" cy="272100"/>
          </a:xfrm>
        </p:grpSpPr>
        <p:sp>
          <p:nvSpPr>
            <p:cNvPr id="1375" name="Google Shape;1375;p13"/>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3"/>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3"/>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3"/>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3"/>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3"/>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3"/>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3"/>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3"/>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3"/>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3"/>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3"/>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3"/>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3"/>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3"/>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3"/>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3"/>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3"/>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3"/>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3"/>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3"/>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3"/>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3"/>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3"/>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3"/>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3"/>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3"/>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3"/>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3"/>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3"/>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5" name="Google Shape;1405;p13"/>
          <p:cNvGrpSpPr/>
          <p:nvPr/>
        </p:nvGrpSpPr>
        <p:grpSpPr>
          <a:xfrm>
            <a:off x="7278309" y="4531940"/>
            <a:ext cx="143790" cy="153248"/>
            <a:chOff x="461025" y="2465625"/>
            <a:chExt cx="170650" cy="181875"/>
          </a:xfrm>
        </p:grpSpPr>
        <p:sp>
          <p:nvSpPr>
            <p:cNvPr id="1406" name="Google Shape;1406;p13"/>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3"/>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3"/>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3"/>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3"/>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3"/>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3"/>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3"/>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3"/>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3"/>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3"/>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3"/>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3"/>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3"/>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3"/>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3"/>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3"/>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3"/>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4" name="Google Shape;1424;p13"/>
          <p:cNvGrpSpPr/>
          <p:nvPr/>
        </p:nvGrpSpPr>
        <p:grpSpPr>
          <a:xfrm>
            <a:off x="1545584" y="4092390"/>
            <a:ext cx="143790" cy="153248"/>
            <a:chOff x="461025" y="2465625"/>
            <a:chExt cx="170650" cy="181875"/>
          </a:xfrm>
        </p:grpSpPr>
        <p:sp>
          <p:nvSpPr>
            <p:cNvPr id="1425" name="Google Shape;1425;p13"/>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3"/>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3"/>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3"/>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3"/>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3"/>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3"/>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3"/>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3"/>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3"/>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3"/>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3"/>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3"/>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3"/>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3"/>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3"/>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3"/>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3"/>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1443" name="Shape 1443"/>
        <p:cNvGrpSpPr/>
        <p:nvPr/>
      </p:nvGrpSpPr>
      <p:grpSpPr>
        <a:xfrm>
          <a:off x="0" y="0"/>
          <a:ext cx="0" cy="0"/>
          <a:chOff x="0" y="0"/>
          <a:chExt cx="0" cy="0"/>
        </a:xfrm>
      </p:grpSpPr>
      <p:sp>
        <p:nvSpPr>
          <p:cNvPr id="1444" name="Google Shape;1444;p14"/>
          <p:cNvSpPr txBox="1"/>
          <p:nvPr>
            <p:ph type="title"/>
          </p:nvPr>
        </p:nvSpPr>
        <p:spPr>
          <a:xfrm>
            <a:off x="1118950" y="615475"/>
            <a:ext cx="4210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48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445" name="Google Shape;1445;p14"/>
          <p:cNvSpPr txBox="1"/>
          <p:nvPr>
            <p:ph idx="1" type="subTitle"/>
          </p:nvPr>
        </p:nvSpPr>
        <p:spPr>
          <a:xfrm>
            <a:off x="1118950" y="1137600"/>
            <a:ext cx="42108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46" name="Google Shape;1446;p14"/>
          <p:cNvSpPr txBox="1"/>
          <p:nvPr>
            <p:ph idx="2" type="title"/>
          </p:nvPr>
        </p:nvSpPr>
        <p:spPr>
          <a:xfrm>
            <a:off x="1118950" y="2187525"/>
            <a:ext cx="4210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48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447" name="Google Shape;1447;p14"/>
          <p:cNvSpPr txBox="1"/>
          <p:nvPr>
            <p:ph idx="3" type="subTitle"/>
          </p:nvPr>
        </p:nvSpPr>
        <p:spPr>
          <a:xfrm>
            <a:off x="1118950" y="2709525"/>
            <a:ext cx="42108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48" name="Google Shape;1448;p14"/>
          <p:cNvSpPr txBox="1"/>
          <p:nvPr>
            <p:ph idx="4" type="title"/>
          </p:nvPr>
        </p:nvSpPr>
        <p:spPr>
          <a:xfrm>
            <a:off x="1118950" y="3699275"/>
            <a:ext cx="4210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7200"/>
              <a:buNone/>
              <a:defRPr b="1" sz="48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449" name="Google Shape;1449;p14"/>
          <p:cNvSpPr txBox="1"/>
          <p:nvPr>
            <p:ph idx="5" type="subTitle"/>
          </p:nvPr>
        </p:nvSpPr>
        <p:spPr>
          <a:xfrm>
            <a:off x="1118950" y="4221275"/>
            <a:ext cx="42108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50" name="Google Shape;1450;p14"/>
          <p:cNvSpPr/>
          <p:nvPr/>
        </p:nvSpPr>
        <p:spPr>
          <a:xfrm flipH="1" rot="10800000">
            <a:off x="661038" y="4708878"/>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4"/>
          <p:cNvSpPr/>
          <p:nvPr/>
        </p:nvSpPr>
        <p:spPr>
          <a:xfrm flipH="1">
            <a:off x="85863" y="61892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4"/>
          <p:cNvSpPr/>
          <p:nvPr/>
        </p:nvSpPr>
        <p:spPr>
          <a:xfrm flipH="1">
            <a:off x="75850" y="1781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3" name="Google Shape;1453;p14"/>
          <p:cNvGrpSpPr/>
          <p:nvPr/>
        </p:nvGrpSpPr>
        <p:grpSpPr>
          <a:xfrm flipH="1">
            <a:off x="478385" y="128071"/>
            <a:ext cx="152173" cy="152150"/>
            <a:chOff x="810321" y="2832391"/>
            <a:chExt cx="266456" cy="266415"/>
          </a:xfrm>
        </p:grpSpPr>
        <p:sp>
          <p:nvSpPr>
            <p:cNvPr id="1454" name="Google Shape;1454;p14"/>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4"/>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4"/>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4"/>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4"/>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4"/>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4"/>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4"/>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4"/>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4"/>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4"/>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4"/>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4"/>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4"/>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4"/>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4"/>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4"/>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4"/>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2" name="Google Shape;1472;p14"/>
          <p:cNvGrpSpPr/>
          <p:nvPr/>
        </p:nvGrpSpPr>
        <p:grpSpPr>
          <a:xfrm flipH="1" rot="10800000">
            <a:off x="556570" y="4738562"/>
            <a:ext cx="143790" cy="153248"/>
            <a:chOff x="461025" y="2465625"/>
            <a:chExt cx="170650" cy="181875"/>
          </a:xfrm>
        </p:grpSpPr>
        <p:sp>
          <p:nvSpPr>
            <p:cNvPr id="1473" name="Google Shape;1473;p14"/>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4"/>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4"/>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4"/>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4"/>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4"/>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4"/>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4"/>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4"/>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4"/>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4"/>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4"/>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4"/>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4"/>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4"/>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4"/>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4"/>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4"/>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1" name="Google Shape;1491;p14"/>
          <p:cNvSpPr/>
          <p:nvPr/>
        </p:nvSpPr>
        <p:spPr>
          <a:xfrm flipH="1" rot="10800000">
            <a:off x="-533038" y="4608575"/>
            <a:ext cx="1065900" cy="1065900"/>
          </a:xfrm>
          <a:prstGeom prst="pie">
            <a:avLst>
              <a:gd fmla="val 0" name="adj1"/>
              <a:gd fmla="val 5392974" name="adj2"/>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2" name="Shape 1492"/>
        <p:cNvGrpSpPr/>
        <p:nvPr/>
      </p:nvGrpSpPr>
      <p:grpSpPr>
        <a:xfrm>
          <a:off x="0" y="0"/>
          <a:ext cx="0" cy="0"/>
          <a:chOff x="0" y="0"/>
          <a:chExt cx="0" cy="0"/>
        </a:xfrm>
      </p:grpSpPr>
      <p:sp>
        <p:nvSpPr>
          <p:cNvPr id="1493" name="Google Shape;1493;p15"/>
          <p:cNvSpPr txBox="1"/>
          <p:nvPr>
            <p:ph hasCustomPrompt="1" type="title"/>
          </p:nvPr>
        </p:nvSpPr>
        <p:spPr>
          <a:xfrm>
            <a:off x="994650" y="2167825"/>
            <a:ext cx="7154700" cy="103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sz="60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r>
              <a:t>xx%</a:t>
            </a:r>
          </a:p>
        </p:txBody>
      </p:sp>
      <p:sp>
        <p:nvSpPr>
          <p:cNvPr id="1494" name="Google Shape;1494;p15"/>
          <p:cNvSpPr txBox="1"/>
          <p:nvPr>
            <p:ph idx="1" type="subTitle"/>
          </p:nvPr>
        </p:nvSpPr>
        <p:spPr>
          <a:xfrm>
            <a:off x="1473963" y="3115175"/>
            <a:ext cx="61962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495" name="Google Shape;1495;p15"/>
          <p:cNvSpPr/>
          <p:nvPr/>
        </p:nvSpPr>
        <p:spPr>
          <a:xfrm flipH="1" rot="-1799185">
            <a:off x="4947411" y="3818456"/>
            <a:ext cx="600247" cy="599577"/>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5"/>
          <p:cNvSpPr/>
          <p:nvPr/>
        </p:nvSpPr>
        <p:spPr>
          <a:xfrm flipH="1" rot="-2700000">
            <a:off x="5517324" y="227842"/>
            <a:ext cx="1244791" cy="1244791"/>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5"/>
          <p:cNvSpPr/>
          <p:nvPr/>
        </p:nvSpPr>
        <p:spPr>
          <a:xfrm flipH="1" rot="1257347">
            <a:off x="4405616" y="2129043"/>
            <a:ext cx="120789" cy="120789"/>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8" name="Google Shape;1498;p15"/>
          <p:cNvCxnSpPr>
            <a:stCxn id="1495" idx="0"/>
            <a:endCxn id="1497" idx="3"/>
          </p:cNvCxnSpPr>
          <p:nvPr/>
        </p:nvCxnSpPr>
        <p:spPr>
          <a:xfrm rot="10800000">
            <a:off x="4490484" y="2244594"/>
            <a:ext cx="607200" cy="1614000"/>
          </a:xfrm>
          <a:prstGeom prst="straightConnector1">
            <a:avLst/>
          </a:prstGeom>
          <a:noFill/>
          <a:ln cap="flat" cmpd="sng" w="9525">
            <a:solidFill>
              <a:schemeClr val="lt2"/>
            </a:solidFill>
            <a:prstDash val="dash"/>
            <a:round/>
            <a:headEnd len="sm" w="sm" type="none"/>
            <a:tailEnd len="sm" w="sm" type="none"/>
          </a:ln>
        </p:spPr>
      </p:cxnSp>
      <p:cxnSp>
        <p:nvCxnSpPr>
          <p:cNvPr id="1499" name="Google Shape;1499;p15"/>
          <p:cNvCxnSpPr>
            <a:stCxn id="1497" idx="1"/>
            <a:endCxn id="1496" idx="6"/>
          </p:cNvCxnSpPr>
          <p:nvPr/>
        </p:nvCxnSpPr>
        <p:spPr>
          <a:xfrm flipH="1" rot="10800000">
            <a:off x="4521165" y="1290330"/>
            <a:ext cx="1178400" cy="874500"/>
          </a:xfrm>
          <a:prstGeom prst="straightConnector1">
            <a:avLst/>
          </a:prstGeom>
          <a:noFill/>
          <a:ln cap="flat" cmpd="sng" w="9525">
            <a:solidFill>
              <a:schemeClr val="lt2"/>
            </a:solidFill>
            <a:prstDash val="dash"/>
            <a:round/>
            <a:headEnd len="sm" w="sm" type="none"/>
            <a:tailEnd len="sm" w="sm" type="none"/>
          </a:ln>
        </p:spPr>
      </p:cxnSp>
      <p:cxnSp>
        <p:nvCxnSpPr>
          <p:cNvPr id="1500" name="Google Shape;1500;p15"/>
          <p:cNvCxnSpPr>
            <a:stCxn id="1497" idx="6"/>
            <a:endCxn id="1501" idx="6"/>
          </p:cNvCxnSpPr>
          <p:nvPr/>
        </p:nvCxnSpPr>
        <p:spPr>
          <a:xfrm rot="10800000">
            <a:off x="3086010" y="1588538"/>
            <a:ext cx="1323600" cy="579300"/>
          </a:xfrm>
          <a:prstGeom prst="straightConnector1">
            <a:avLst/>
          </a:prstGeom>
          <a:noFill/>
          <a:ln cap="flat" cmpd="sng" w="9525">
            <a:solidFill>
              <a:schemeClr val="lt2"/>
            </a:solidFill>
            <a:prstDash val="dash"/>
            <a:round/>
            <a:headEnd len="sm" w="sm" type="none"/>
            <a:tailEnd len="sm" w="sm" type="none"/>
          </a:ln>
        </p:spPr>
      </p:cxnSp>
      <p:sp>
        <p:nvSpPr>
          <p:cNvPr id="1501" name="Google Shape;1501;p15"/>
          <p:cNvSpPr/>
          <p:nvPr/>
        </p:nvSpPr>
        <p:spPr>
          <a:xfrm rot="1800318">
            <a:off x="2566713" y="1170833"/>
            <a:ext cx="556711" cy="556711"/>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5"/>
          <p:cNvSpPr/>
          <p:nvPr/>
        </p:nvSpPr>
        <p:spPr>
          <a:xfrm flipH="1" rot="-5400000">
            <a:off x="-852300" y="1008438"/>
            <a:ext cx="2200275" cy="202425"/>
          </a:xfrm>
          <a:custGeom>
            <a:rect b="b" l="l" r="r" t="t"/>
            <a:pathLst>
              <a:path extrusionOk="0" h="8097" w="88011">
                <a:moveTo>
                  <a:pt x="0" y="0"/>
                </a:moveTo>
                <a:lnTo>
                  <a:pt x="47625" y="0"/>
                </a:lnTo>
                <a:lnTo>
                  <a:pt x="55721" y="8097"/>
                </a:lnTo>
                <a:lnTo>
                  <a:pt x="88011" y="8097"/>
                </a:lnTo>
              </a:path>
            </a:pathLst>
          </a:custGeom>
          <a:noFill/>
          <a:ln cap="flat" cmpd="sng" w="19050">
            <a:solidFill>
              <a:schemeClr val="lt2"/>
            </a:solidFill>
            <a:prstDash val="solid"/>
            <a:round/>
            <a:headEnd len="sm" w="sm" type="none"/>
            <a:tailEnd len="med" w="med" type="oval"/>
          </a:ln>
        </p:spPr>
      </p:sp>
      <p:sp>
        <p:nvSpPr>
          <p:cNvPr id="1503" name="Google Shape;1503;p15"/>
          <p:cNvSpPr/>
          <p:nvPr/>
        </p:nvSpPr>
        <p:spPr>
          <a:xfrm flipH="1" rot="-5400000">
            <a:off x="8283150" y="166663"/>
            <a:ext cx="607200" cy="311950"/>
          </a:xfrm>
          <a:custGeom>
            <a:rect b="b" l="l" r="r" t="t"/>
            <a:pathLst>
              <a:path extrusionOk="0" h="12478" w="24288">
                <a:moveTo>
                  <a:pt x="0" y="0"/>
                </a:moveTo>
                <a:lnTo>
                  <a:pt x="11811" y="0"/>
                </a:lnTo>
                <a:lnTo>
                  <a:pt x="24288" y="12478"/>
                </a:lnTo>
              </a:path>
            </a:pathLst>
          </a:custGeom>
          <a:noFill/>
          <a:ln cap="flat" cmpd="sng" w="19050">
            <a:solidFill>
              <a:schemeClr val="lt2"/>
            </a:solidFill>
            <a:prstDash val="solid"/>
            <a:round/>
            <a:headEnd len="sm" w="sm" type="none"/>
            <a:tailEnd len="med" w="med" type="oval"/>
          </a:ln>
        </p:spPr>
      </p:sp>
      <p:cxnSp>
        <p:nvCxnSpPr>
          <p:cNvPr id="1504" name="Google Shape;1504;p15"/>
          <p:cNvCxnSpPr/>
          <p:nvPr/>
        </p:nvCxnSpPr>
        <p:spPr>
          <a:xfrm rot="5400000">
            <a:off x="8629850" y="109513"/>
            <a:ext cx="190500" cy="0"/>
          </a:xfrm>
          <a:prstGeom prst="straightConnector1">
            <a:avLst/>
          </a:prstGeom>
          <a:noFill/>
          <a:ln cap="flat" cmpd="sng" w="19050">
            <a:solidFill>
              <a:schemeClr val="lt2"/>
            </a:solidFill>
            <a:prstDash val="solid"/>
            <a:round/>
            <a:headEnd len="sm" w="sm" type="none"/>
            <a:tailEnd len="med" w="med" type="oval"/>
          </a:ln>
        </p:spPr>
      </p:cxnSp>
      <p:sp>
        <p:nvSpPr>
          <p:cNvPr id="1505" name="Google Shape;1505;p15"/>
          <p:cNvSpPr/>
          <p:nvPr/>
        </p:nvSpPr>
        <p:spPr>
          <a:xfrm flipH="1" rot="5400000">
            <a:off x="-476050" y="3908263"/>
            <a:ext cx="2095500" cy="395300"/>
          </a:xfrm>
          <a:custGeom>
            <a:rect b="b" l="l" r="r" t="t"/>
            <a:pathLst>
              <a:path extrusionOk="0" h="15812" w="83820">
                <a:moveTo>
                  <a:pt x="0" y="0"/>
                </a:moveTo>
                <a:lnTo>
                  <a:pt x="26479" y="0"/>
                </a:lnTo>
                <a:lnTo>
                  <a:pt x="42291" y="15812"/>
                </a:lnTo>
                <a:lnTo>
                  <a:pt x="83820" y="15812"/>
                </a:lnTo>
              </a:path>
            </a:pathLst>
          </a:custGeom>
          <a:noFill/>
          <a:ln cap="flat" cmpd="sng" w="19050">
            <a:solidFill>
              <a:schemeClr val="lt2"/>
            </a:solidFill>
            <a:prstDash val="solid"/>
            <a:round/>
            <a:headEnd len="sm" w="sm" type="none"/>
            <a:tailEnd len="med" w="med" type="oval"/>
          </a:ln>
        </p:spPr>
      </p:sp>
      <p:sp>
        <p:nvSpPr>
          <p:cNvPr id="1506" name="Google Shape;1506;p15"/>
          <p:cNvSpPr/>
          <p:nvPr/>
        </p:nvSpPr>
        <p:spPr>
          <a:xfrm flipH="1" rot="5400000">
            <a:off x="7152275" y="3542988"/>
            <a:ext cx="2967050" cy="216700"/>
          </a:xfrm>
          <a:custGeom>
            <a:rect b="b" l="l" r="r" t="t"/>
            <a:pathLst>
              <a:path extrusionOk="0" h="8668" w="118682">
                <a:moveTo>
                  <a:pt x="0" y="8668"/>
                </a:moveTo>
                <a:lnTo>
                  <a:pt x="52388" y="8668"/>
                </a:lnTo>
                <a:lnTo>
                  <a:pt x="61055" y="0"/>
                </a:lnTo>
                <a:lnTo>
                  <a:pt x="118682" y="0"/>
                </a:lnTo>
              </a:path>
            </a:pathLst>
          </a:custGeom>
          <a:noFill/>
          <a:ln cap="flat" cmpd="sng" w="19050">
            <a:solidFill>
              <a:schemeClr val="lt2"/>
            </a:solidFill>
            <a:prstDash val="solid"/>
            <a:round/>
            <a:headEnd len="sm" w="sm" type="none"/>
            <a:tailEnd len="med" w="med" type="oval"/>
          </a:ln>
        </p:spPr>
      </p:sp>
      <p:sp>
        <p:nvSpPr>
          <p:cNvPr id="1507" name="Google Shape;1507;p15"/>
          <p:cNvSpPr/>
          <p:nvPr/>
        </p:nvSpPr>
        <p:spPr>
          <a:xfrm flipH="1" rot="5400000">
            <a:off x="7761863" y="3933275"/>
            <a:ext cx="2147900" cy="283375"/>
          </a:xfrm>
          <a:custGeom>
            <a:rect b="b" l="l" r="r" t="t"/>
            <a:pathLst>
              <a:path extrusionOk="0" h="11335" w="85916">
                <a:moveTo>
                  <a:pt x="0" y="11335"/>
                </a:moveTo>
                <a:lnTo>
                  <a:pt x="34862" y="11335"/>
                </a:lnTo>
                <a:lnTo>
                  <a:pt x="46196" y="0"/>
                </a:lnTo>
                <a:lnTo>
                  <a:pt x="85916" y="0"/>
                </a:lnTo>
              </a:path>
            </a:pathLst>
          </a:custGeom>
          <a:noFill/>
          <a:ln cap="flat" cmpd="sng" w="19050">
            <a:solidFill>
              <a:schemeClr val="lt2"/>
            </a:solidFill>
            <a:prstDash val="solid"/>
            <a:round/>
            <a:headEnd len="sm" w="sm" type="none"/>
            <a:tailEnd len="med" w="med" type="oval"/>
          </a:ln>
        </p:spPr>
      </p:sp>
      <p:sp>
        <p:nvSpPr>
          <p:cNvPr id="1508" name="Google Shape;1508;p15"/>
          <p:cNvSpPr/>
          <p:nvPr/>
        </p:nvSpPr>
        <p:spPr>
          <a:xfrm flipH="1" rot="-5400000">
            <a:off x="7894025" y="767925"/>
            <a:ext cx="1771650" cy="283375"/>
          </a:xfrm>
          <a:custGeom>
            <a:rect b="b" l="l" r="r" t="t"/>
            <a:pathLst>
              <a:path extrusionOk="0" h="11335" w="70866">
                <a:moveTo>
                  <a:pt x="0" y="11335"/>
                </a:moveTo>
                <a:lnTo>
                  <a:pt x="33909" y="11335"/>
                </a:lnTo>
                <a:lnTo>
                  <a:pt x="45243" y="0"/>
                </a:lnTo>
                <a:lnTo>
                  <a:pt x="70866" y="0"/>
                </a:lnTo>
              </a:path>
            </a:pathLst>
          </a:custGeom>
          <a:noFill/>
          <a:ln cap="flat" cmpd="sng" w="19050">
            <a:solidFill>
              <a:schemeClr val="lt2"/>
            </a:solidFill>
            <a:prstDash val="solid"/>
            <a:round/>
            <a:headEnd len="sm" w="sm" type="none"/>
            <a:tailEnd len="med" w="med" type="oval"/>
          </a:ln>
        </p:spPr>
      </p:sp>
      <p:sp>
        <p:nvSpPr>
          <p:cNvPr id="1509" name="Google Shape;1509;p15"/>
          <p:cNvSpPr/>
          <p:nvPr/>
        </p:nvSpPr>
        <p:spPr>
          <a:xfrm rot="-5400000">
            <a:off x="-885912" y="3252225"/>
            <a:ext cx="3314700" cy="469125"/>
          </a:xfrm>
          <a:custGeom>
            <a:rect b="b" l="l" r="r" t="t"/>
            <a:pathLst>
              <a:path extrusionOk="0" h="18765" w="132588">
                <a:moveTo>
                  <a:pt x="0" y="18765"/>
                </a:moveTo>
                <a:lnTo>
                  <a:pt x="32575" y="18765"/>
                </a:lnTo>
                <a:lnTo>
                  <a:pt x="51339" y="0"/>
                </a:lnTo>
                <a:lnTo>
                  <a:pt x="132588" y="0"/>
                </a:lnTo>
              </a:path>
            </a:pathLst>
          </a:custGeom>
          <a:noFill/>
          <a:ln cap="flat" cmpd="sng" w="19050">
            <a:solidFill>
              <a:schemeClr val="lt2"/>
            </a:solidFill>
            <a:prstDash val="solid"/>
            <a:round/>
            <a:headEnd len="sm" w="sm" type="none"/>
            <a:tailEnd len="med" w="med" type="oval"/>
          </a:ln>
        </p:spPr>
      </p:sp>
      <p:sp>
        <p:nvSpPr>
          <p:cNvPr id="1510" name="Google Shape;1510;p15"/>
          <p:cNvSpPr/>
          <p:nvPr/>
        </p:nvSpPr>
        <p:spPr>
          <a:xfrm>
            <a:off x="-25" y="4972800"/>
            <a:ext cx="91440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5"/>
          <p:cNvSpPr/>
          <p:nvPr/>
        </p:nvSpPr>
        <p:spPr>
          <a:xfrm rot="-5400000">
            <a:off x="769352" y="-137124"/>
            <a:ext cx="886500" cy="886500"/>
          </a:xfrm>
          <a:prstGeom prst="chord">
            <a:avLst>
              <a:gd fmla="val 2667219" name="adj1"/>
              <a:gd fmla="val 18924323" name="adj2"/>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5"/>
          <p:cNvSpPr/>
          <p:nvPr/>
        </p:nvSpPr>
        <p:spPr>
          <a:xfrm rot="5400000">
            <a:off x="1300252" y="531894"/>
            <a:ext cx="415500" cy="4155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513" name="Shape 1513"/>
        <p:cNvGrpSpPr/>
        <p:nvPr/>
      </p:nvGrpSpPr>
      <p:grpSpPr>
        <a:xfrm>
          <a:off x="0" y="0"/>
          <a:ext cx="0" cy="0"/>
          <a:chOff x="0" y="0"/>
          <a:chExt cx="0" cy="0"/>
        </a:xfrm>
      </p:grpSpPr>
      <p:sp>
        <p:nvSpPr>
          <p:cNvPr id="1514" name="Google Shape;1514;p16"/>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515" name="Google Shape;1515;p16"/>
          <p:cNvSpPr txBox="1"/>
          <p:nvPr>
            <p:ph idx="1" type="subTitle"/>
          </p:nvPr>
        </p:nvSpPr>
        <p:spPr>
          <a:xfrm>
            <a:off x="1494825" y="4070000"/>
            <a:ext cx="2136600" cy="53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1600"/>
              <a:buChar char="●"/>
              <a:defRPr sz="1600"/>
            </a:lvl1pPr>
            <a:lvl2pPr lvl="1" algn="l">
              <a:lnSpc>
                <a:spcPct val="100000"/>
              </a:lnSpc>
              <a:spcBef>
                <a:spcPts val="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1516" name="Google Shape;1516;p16"/>
          <p:cNvSpPr txBox="1"/>
          <p:nvPr>
            <p:ph idx="2" type="subTitle"/>
          </p:nvPr>
        </p:nvSpPr>
        <p:spPr>
          <a:xfrm>
            <a:off x="1494824" y="3669500"/>
            <a:ext cx="2136600" cy="40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517" name="Google Shape;1517;p16"/>
          <p:cNvSpPr txBox="1"/>
          <p:nvPr>
            <p:ph idx="3" type="subTitle"/>
          </p:nvPr>
        </p:nvSpPr>
        <p:spPr>
          <a:xfrm>
            <a:off x="5403975" y="4070000"/>
            <a:ext cx="2136600" cy="53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1600"/>
              <a:buChar char="●"/>
              <a:defRPr sz="1600"/>
            </a:lvl1pPr>
            <a:lvl2pPr lvl="1" algn="l">
              <a:lnSpc>
                <a:spcPct val="100000"/>
              </a:lnSpc>
              <a:spcBef>
                <a:spcPts val="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1518" name="Google Shape;1518;p16"/>
          <p:cNvSpPr txBox="1"/>
          <p:nvPr>
            <p:ph idx="4" type="subTitle"/>
          </p:nvPr>
        </p:nvSpPr>
        <p:spPr>
          <a:xfrm>
            <a:off x="5403974" y="3669500"/>
            <a:ext cx="2136600" cy="40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519" name="Google Shape;1519;p16"/>
          <p:cNvSpPr/>
          <p:nvPr/>
        </p:nvSpPr>
        <p:spPr>
          <a:xfrm>
            <a:off x="660181" y="480837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
          <p:cNvSpPr/>
          <p:nvPr/>
        </p:nvSpPr>
        <p:spPr>
          <a:xfrm>
            <a:off x="1000" y="4872625"/>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1521" name="Google Shape;1521;p16"/>
          <p:cNvSpPr/>
          <p:nvPr/>
        </p:nvSpPr>
        <p:spPr>
          <a:xfrm rot="10800000">
            <a:off x="7937650" y="70975"/>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1522" name="Google Shape;1522;p16"/>
          <p:cNvSpPr/>
          <p:nvPr/>
        </p:nvSpPr>
        <p:spPr>
          <a:xfrm>
            <a:off x="8464775" y="70963"/>
            <a:ext cx="152100" cy="1521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6"/>
          <p:cNvSpPr/>
          <p:nvPr/>
        </p:nvSpPr>
        <p:spPr>
          <a:xfrm>
            <a:off x="8752521" y="400232"/>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4" name="Google Shape;1524;p16"/>
          <p:cNvGrpSpPr/>
          <p:nvPr/>
        </p:nvGrpSpPr>
        <p:grpSpPr>
          <a:xfrm flipH="1" rot="10800000">
            <a:off x="1488417" y="196235"/>
            <a:ext cx="152173" cy="152150"/>
            <a:chOff x="810321" y="2832391"/>
            <a:chExt cx="266456" cy="266415"/>
          </a:xfrm>
        </p:grpSpPr>
        <p:sp>
          <p:nvSpPr>
            <p:cNvPr id="1525" name="Google Shape;1525;p1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3" name="Google Shape;1543;p16"/>
          <p:cNvSpPr/>
          <p:nvPr/>
        </p:nvSpPr>
        <p:spPr>
          <a:xfrm>
            <a:off x="0" y="196400"/>
            <a:ext cx="1096375" cy="199475"/>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1544" name="Google Shape;1544;p16"/>
          <p:cNvGrpSpPr/>
          <p:nvPr/>
        </p:nvGrpSpPr>
        <p:grpSpPr>
          <a:xfrm flipH="1" rot="10800000">
            <a:off x="331134" y="365031"/>
            <a:ext cx="143790" cy="153248"/>
            <a:chOff x="461025" y="2465625"/>
            <a:chExt cx="170650" cy="181875"/>
          </a:xfrm>
        </p:grpSpPr>
        <p:sp>
          <p:nvSpPr>
            <p:cNvPr id="1545" name="Google Shape;1545;p16"/>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6"/>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6"/>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3" name="Google Shape;1563;p16"/>
          <p:cNvSpPr/>
          <p:nvPr/>
        </p:nvSpPr>
        <p:spPr>
          <a:xfrm>
            <a:off x="1238350" y="38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4" name="Google Shape;1564;p16"/>
          <p:cNvGrpSpPr/>
          <p:nvPr/>
        </p:nvGrpSpPr>
        <p:grpSpPr>
          <a:xfrm flipH="1" rot="10800000">
            <a:off x="8866929" y="4821235"/>
            <a:ext cx="152173" cy="152150"/>
            <a:chOff x="810321" y="2832391"/>
            <a:chExt cx="266456" cy="266415"/>
          </a:xfrm>
        </p:grpSpPr>
        <p:sp>
          <p:nvSpPr>
            <p:cNvPr id="1565" name="Google Shape;1565;p1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3" name="Google Shape;1583;p16"/>
          <p:cNvSpPr/>
          <p:nvPr/>
        </p:nvSpPr>
        <p:spPr>
          <a:xfrm>
            <a:off x="7061400" y="4872625"/>
            <a:ext cx="1642075" cy="253325"/>
          </a:xfrm>
          <a:custGeom>
            <a:rect b="b" l="l" r="r" t="t"/>
            <a:pathLst>
              <a:path extrusionOk="0" h="10133" w="65683">
                <a:moveTo>
                  <a:pt x="0" y="0"/>
                </a:moveTo>
                <a:lnTo>
                  <a:pt x="54952" y="221"/>
                </a:lnTo>
                <a:lnTo>
                  <a:pt x="65683" y="10133"/>
                </a:lnTo>
              </a:path>
            </a:pathLst>
          </a:custGeom>
          <a:noFill/>
          <a:ln cap="flat" cmpd="sng" w="9525">
            <a:solidFill>
              <a:schemeClr val="lt2"/>
            </a:solidFill>
            <a:prstDash val="dash"/>
            <a:round/>
            <a:headEnd len="sm" w="sm" type="none"/>
            <a:tailEnd len="sm" w="sm" type="none"/>
          </a:ln>
        </p:spPr>
      </p:sp>
      <p:sp>
        <p:nvSpPr>
          <p:cNvPr id="1584" name="Google Shape;1584;p16"/>
          <p:cNvSpPr/>
          <p:nvPr/>
        </p:nvSpPr>
        <p:spPr>
          <a:xfrm>
            <a:off x="8616863" y="4663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7265131" y="491837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6" name="Shape 1586"/>
        <p:cNvGrpSpPr/>
        <p:nvPr/>
      </p:nvGrpSpPr>
      <p:grpSpPr>
        <a:xfrm>
          <a:off x="0" y="0"/>
          <a:ext cx="0" cy="0"/>
          <a:chOff x="0" y="0"/>
          <a:chExt cx="0" cy="0"/>
        </a:xfrm>
      </p:grpSpPr>
      <p:sp>
        <p:nvSpPr>
          <p:cNvPr id="1587" name="Google Shape;1587;p17"/>
          <p:cNvSpPr txBox="1"/>
          <p:nvPr>
            <p:ph type="title"/>
          </p:nvPr>
        </p:nvSpPr>
        <p:spPr>
          <a:xfrm>
            <a:off x="6037675" y="2801075"/>
            <a:ext cx="2393100" cy="180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000">
                <a:solidFill>
                  <a:schemeClr val="lt1"/>
                </a:solidFill>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88" name="Shape 1588"/>
        <p:cNvGrpSpPr/>
        <p:nvPr/>
      </p:nvGrpSpPr>
      <p:grpSpPr>
        <a:xfrm>
          <a:off x="0" y="0"/>
          <a:ext cx="0" cy="0"/>
          <a:chOff x="0" y="0"/>
          <a:chExt cx="0" cy="0"/>
        </a:xfrm>
      </p:grpSpPr>
      <p:sp>
        <p:nvSpPr>
          <p:cNvPr id="1589" name="Google Shape;1589;p18"/>
          <p:cNvSpPr txBox="1"/>
          <p:nvPr>
            <p:ph type="title"/>
          </p:nvPr>
        </p:nvSpPr>
        <p:spPr>
          <a:xfrm>
            <a:off x="713225" y="1452088"/>
            <a:ext cx="3610800" cy="217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3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90" name="Google Shape;1590;p18"/>
          <p:cNvSpPr txBox="1"/>
          <p:nvPr>
            <p:ph idx="1" type="subTitle"/>
          </p:nvPr>
        </p:nvSpPr>
        <p:spPr>
          <a:xfrm>
            <a:off x="713225" y="3678275"/>
            <a:ext cx="3265200" cy="93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91" name="Google Shape;1591;p18"/>
          <p:cNvSpPr/>
          <p:nvPr/>
        </p:nvSpPr>
        <p:spPr>
          <a:xfrm>
            <a:off x="-25" y="4972800"/>
            <a:ext cx="54663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8"/>
          <p:cNvSpPr/>
          <p:nvPr/>
        </p:nvSpPr>
        <p:spPr>
          <a:xfrm rot="10800000">
            <a:off x="-154775" y="131375"/>
            <a:ext cx="1150200" cy="1150200"/>
          </a:xfrm>
          <a:prstGeom prst="chord">
            <a:avLst>
              <a:gd fmla="val 2667219" name="adj1"/>
              <a:gd fmla="val 18924323" name="adj2"/>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8"/>
          <p:cNvSpPr/>
          <p:nvPr/>
        </p:nvSpPr>
        <p:spPr>
          <a:xfrm>
            <a:off x="713219" y="53525"/>
            <a:ext cx="539100" cy="5391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4" name="Google Shape;1594;p18"/>
          <p:cNvCxnSpPr/>
          <p:nvPr/>
        </p:nvCxnSpPr>
        <p:spPr>
          <a:xfrm rot="10800000">
            <a:off x="3185250" y="873988"/>
            <a:ext cx="1247700" cy="0"/>
          </a:xfrm>
          <a:prstGeom prst="straightConnector1">
            <a:avLst/>
          </a:prstGeom>
          <a:noFill/>
          <a:ln cap="flat" cmpd="sng" w="19050">
            <a:solidFill>
              <a:schemeClr val="lt2"/>
            </a:solidFill>
            <a:prstDash val="solid"/>
            <a:round/>
            <a:headEnd len="sm" w="sm" type="none"/>
            <a:tailEnd len="med" w="med" type="oval"/>
          </a:ln>
        </p:spPr>
      </p:cxnSp>
      <p:cxnSp>
        <p:nvCxnSpPr>
          <p:cNvPr id="1595" name="Google Shape;1595;p18"/>
          <p:cNvCxnSpPr/>
          <p:nvPr/>
        </p:nvCxnSpPr>
        <p:spPr>
          <a:xfrm rot="10800000">
            <a:off x="4923450" y="1038688"/>
            <a:ext cx="538200" cy="0"/>
          </a:xfrm>
          <a:prstGeom prst="straightConnector1">
            <a:avLst/>
          </a:prstGeom>
          <a:noFill/>
          <a:ln cap="flat" cmpd="sng" w="19050">
            <a:solidFill>
              <a:schemeClr val="lt2"/>
            </a:solidFill>
            <a:prstDash val="solid"/>
            <a:round/>
            <a:headEnd len="sm" w="sm" type="none"/>
            <a:tailEnd len="med" w="med" type="oval"/>
          </a:ln>
        </p:spPr>
      </p:cxnSp>
      <p:sp>
        <p:nvSpPr>
          <p:cNvPr id="1596" name="Google Shape;1596;p18"/>
          <p:cNvSpPr/>
          <p:nvPr/>
        </p:nvSpPr>
        <p:spPr>
          <a:xfrm flipH="1">
            <a:off x="3513775" y="871988"/>
            <a:ext cx="1947875" cy="202425"/>
          </a:xfrm>
          <a:custGeom>
            <a:rect b="b" l="l" r="r" t="t"/>
            <a:pathLst>
              <a:path extrusionOk="0" h="8097" w="77915">
                <a:moveTo>
                  <a:pt x="0" y="0"/>
                </a:moveTo>
                <a:lnTo>
                  <a:pt x="31623" y="0"/>
                </a:lnTo>
                <a:lnTo>
                  <a:pt x="39719" y="8097"/>
                </a:lnTo>
                <a:lnTo>
                  <a:pt x="77915" y="8097"/>
                </a:lnTo>
              </a:path>
            </a:pathLst>
          </a:custGeom>
          <a:noFill/>
          <a:ln cap="flat" cmpd="sng" w="19050">
            <a:solidFill>
              <a:schemeClr val="lt2"/>
            </a:solidFill>
            <a:prstDash val="solid"/>
            <a:round/>
            <a:headEnd len="sm" w="sm" type="none"/>
            <a:tailEnd len="med" w="med" type="oval"/>
          </a:ln>
        </p:spPr>
      </p:sp>
      <p:sp>
        <p:nvSpPr>
          <p:cNvPr id="1597" name="Google Shape;1597;p18"/>
          <p:cNvSpPr/>
          <p:nvPr/>
        </p:nvSpPr>
        <p:spPr>
          <a:xfrm flipH="1">
            <a:off x="4842525" y="348113"/>
            <a:ext cx="614350" cy="257175"/>
          </a:xfrm>
          <a:custGeom>
            <a:rect b="b" l="l" r="r" t="t"/>
            <a:pathLst>
              <a:path extrusionOk="0" h="10287" w="24574">
                <a:moveTo>
                  <a:pt x="0" y="10287"/>
                </a:moveTo>
                <a:lnTo>
                  <a:pt x="14287" y="10287"/>
                </a:lnTo>
                <a:lnTo>
                  <a:pt x="24574" y="0"/>
                </a:lnTo>
              </a:path>
            </a:pathLst>
          </a:custGeom>
          <a:noFill/>
          <a:ln cap="flat" cmpd="sng" w="19050">
            <a:solidFill>
              <a:schemeClr val="lt2"/>
            </a:solidFill>
            <a:prstDash val="solid"/>
            <a:round/>
            <a:headEnd len="sm" w="sm" type="none"/>
            <a:tailEnd len="med" w="med" type="oval"/>
          </a:ln>
        </p:spPr>
      </p:sp>
      <p:sp>
        <p:nvSpPr>
          <p:cNvPr id="1598" name="Google Shape;1598;p18"/>
          <p:cNvSpPr/>
          <p:nvPr/>
        </p:nvSpPr>
        <p:spPr>
          <a:xfrm flipH="1">
            <a:off x="5159250" y="264763"/>
            <a:ext cx="307150" cy="178600"/>
          </a:xfrm>
          <a:custGeom>
            <a:rect b="b" l="l" r="r" t="t"/>
            <a:pathLst>
              <a:path extrusionOk="0" h="7144" w="12286">
                <a:moveTo>
                  <a:pt x="0" y="7144"/>
                </a:moveTo>
                <a:lnTo>
                  <a:pt x="5143" y="7144"/>
                </a:lnTo>
                <a:lnTo>
                  <a:pt x="12286" y="0"/>
                </a:lnTo>
              </a:path>
            </a:pathLst>
          </a:custGeom>
          <a:noFill/>
          <a:ln cap="flat" cmpd="sng" w="19050">
            <a:solidFill>
              <a:schemeClr val="lt2"/>
            </a:solidFill>
            <a:prstDash val="solid"/>
            <a:round/>
            <a:headEnd len="sm" w="sm" type="none"/>
            <a:tailEnd len="med" w="med" type="oval"/>
          </a:ln>
        </p:spPr>
      </p:sp>
      <p:sp>
        <p:nvSpPr>
          <p:cNvPr id="1599" name="Google Shape;1599;p18"/>
          <p:cNvSpPr/>
          <p:nvPr/>
        </p:nvSpPr>
        <p:spPr>
          <a:xfrm>
            <a:off x="5069464" y="1302363"/>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8"/>
          <p:cNvSpPr/>
          <p:nvPr/>
        </p:nvSpPr>
        <p:spPr>
          <a:xfrm>
            <a:off x="4576384" y="1322632"/>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1" name="Google Shape;1601;p18"/>
          <p:cNvGrpSpPr/>
          <p:nvPr/>
        </p:nvGrpSpPr>
        <p:grpSpPr>
          <a:xfrm flipH="1" rot="10800000">
            <a:off x="5210579" y="1931410"/>
            <a:ext cx="152173" cy="152150"/>
            <a:chOff x="810321" y="2832391"/>
            <a:chExt cx="266456" cy="266415"/>
          </a:xfrm>
        </p:grpSpPr>
        <p:sp>
          <p:nvSpPr>
            <p:cNvPr id="1602" name="Google Shape;1602;p18"/>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8"/>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8"/>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8"/>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8"/>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8"/>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8"/>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8"/>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8"/>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8"/>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8"/>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8"/>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8"/>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8"/>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8"/>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8"/>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8"/>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8"/>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0" name="Google Shape;1620;p18"/>
          <p:cNvGrpSpPr/>
          <p:nvPr/>
        </p:nvGrpSpPr>
        <p:grpSpPr>
          <a:xfrm flipH="1" rot="10800000">
            <a:off x="4215899" y="424860"/>
            <a:ext cx="217054" cy="229271"/>
            <a:chOff x="368150" y="2725550"/>
            <a:chExt cx="257600" cy="272100"/>
          </a:xfrm>
        </p:grpSpPr>
        <p:sp>
          <p:nvSpPr>
            <p:cNvPr id="1621" name="Google Shape;1621;p18"/>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8"/>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8"/>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8"/>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8"/>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8"/>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8"/>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8"/>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8"/>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8"/>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8"/>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8"/>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8"/>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8"/>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8"/>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8"/>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8"/>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8"/>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8"/>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8"/>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8"/>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8"/>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8"/>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8"/>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8"/>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8"/>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8"/>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8"/>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8"/>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8"/>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1651" name="Shape 1651"/>
        <p:cNvGrpSpPr/>
        <p:nvPr/>
      </p:nvGrpSpPr>
      <p:grpSpPr>
        <a:xfrm>
          <a:off x="0" y="0"/>
          <a:ext cx="0" cy="0"/>
          <a:chOff x="0" y="0"/>
          <a:chExt cx="0" cy="0"/>
        </a:xfrm>
      </p:grpSpPr>
      <p:sp>
        <p:nvSpPr>
          <p:cNvPr id="1652" name="Google Shape;1652;p19"/>
          <p:cNvSpPr txBox="1"/>
          <p:nvPr>
            <p:ph type="title"/>
          </p:nvPr>
        </p:nvSpPr>
        <p:spPr>
          <a:xfrm>
            <a:off x="1190100" y="539500"/>
            <a:ext cx="67638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653" name="Google Shape;1653;p19"/>
          <p:cNvSpPr txBox="1"/>
          <p:nvPr>
            <p:ph idx="1" type="subTitle"/>
          </p:nvPr>
        </p:nvSpPr>
        <p:spPr>
          <a:xfrm>
            <a:off x="2704829" y="36143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654" name="Google Shape;1654;p19"/>
          <p:cNvSpPr txBox="1"/>
          <p:nvPr>
            <p:ph idx="2" type="subTitle"/>
          </p:nvPr>
        </p:nvSpPr>
        <p:spPr>
          <a:xfrm>
            <a:off x="2704842" y="31893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655" name="Google Shape;1655;p19"/>
          <p:cNvSpPr txBox="1"/>
          <p:nvPr>
            <p:ph idx="3" type="subTitle"/>
          </p:nvPr>
        </p:nvSpPr>
        <p:spPr>
          <a:xfrm>
            <a:off x="4696446" y="36143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656" name="Google Shape;1656;p19"/>
          <p:cNvSpPr txBox="1"/>
          <p:nvPr>
            <p:ph idx="4" type="subTitle"/>
          </p:nvPr>
        </p:nvSpPr>
        <p:spPr>
          <a:xfrm>
            <a:off x="4696458" y="31893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657" name="Google Shape;1657;p19"/>
          <p:cNvSpPr txBox="1"/>
          <p:nvPr>
            <p:ph idx="5" type="subTitle"/>
          </p:nvPr>
        </p:nvSpPr>
        <p:spPr>
          <a:xfrm>
            <a:off x="6688063" y="36143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658" name="Google Shape;1658;p19"/>
          <p:cNvSpPr txBox="1"/>
          <p:nvPr>
            <p:ph idx="6" type="subTitle"/>
          </p:nvPr>
        </p:nvSpPr>
        <p:spPr>
          <a:xfrm>
            <a:off x="6688075" y="31893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659" name="Google Shape;1659;p19"/>
          <p:cNvSpPr txBox="1"/>
          <p:nvPr>
            <p:ph idx="7" type="subTitle"/>
          </p:nvPr>
        </p:nvSpPr>
        <p:spPr>
          <a:xfrm>
            <a:off x="713219" y="3614375"/>
            <a:ext cx="17427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660" name="Google Shape;1660;p19"/>
          <p:cNvSpPr txBox="1"/>
          <p:nvPr>
            <p:ph idx="8" type="subTitle"/>
          </p:nvPr>
        </p:nvSpPr>
        <p:spPr>
          <a:xfrm>
            <a:off x="713219" y="3189300"/>
            <a:ext cx="1742700" cy="3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661" name="Google Shape;1661;p19"/>
          <p:cNvSpPr/>
          <p:nvPr/>
        </p:nvSpPr>
        <p:spPr>
          <a:xfrm>
            <a:off x="103303" y="4359839"/>
            <a:ext cx="523800" cy="5238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9"/>
          <p:cNvSpPr/>
          <p:nvPr/>
        </p:nvSpPr>
        <p:spPr>
          <a:xfrm>
            <a:off x="627101" y="129597"/>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9"/>
          <p:cNvSpPr/>
          <p:nvPr/>
        </p:nvSpPr>
        <p:spPr>
          <a:xfrm>
            <a:off x="419325" y="4625978"/>
            <a:ext cx="350400" cy="3504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9"/>
          <p:cNvSpPr/>
          <p:nvPr/>
        </p:nvSpPr>
        <p:spPr>
          <a:xfrm>
            <a:off x="8739050" y="1781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5" name="Google Shape;1665;p19"/>
          <p:cNvGrpSpPr/>
          <p:nvPr/>
        </p:nvGrpSpPr>
        <p:grpSpPr>
          <a:xfrm>
            <a:off x="8493942" y="128071"/>
            <a:ext cx="152173" cy="152150"/>
            <a:chOff x="810321" y="2832391"/>
            <a:chExt cx="266456" cy="266415"/>
          </a:xfrm>
        </p:grpSpPr>
        <p:sp>
          <p:nvSpPr>
            <p:cNvPr id="1666" name="Google Shape;1666;p19"/>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9"/>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9"/>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9"/>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9"/>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9"/>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9"/>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9"/>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9"/>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9"/>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9"/>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9"/>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9"/>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9"/>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9"/>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9"/>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9"/>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9"/>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4" name="Google Shape;1684;p19"/>
          <p:cNvGrpSpPr/>
          <p:nvPr/>
        </p:nvGrpSpPr>
        <p:grpSpPr>
          <a:xfrm>
            <a:off x="522634" y="256265"/>
            <a:ext cx="143790" cy="153248"/>
            <a:chOff x="461025" y="2465625"/>
            <a:chExt cx="170650" cy="181875"/>
          </a:xfrm>
        </p:grpSpPr>
        <p:sp>
          <p:nvSpPr>
            <p:cNvPr id="1685" name="Google Shape;1685;p19"/>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9"/>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9"/>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9"/>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9"/>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9"/>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9"/>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9"/>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9"/>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9"/>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9"/>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9"/>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9"/>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9"/>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9"/>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9"/>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9"/>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9"/>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3" name="Google Shape;1703;p19"/>
          <p:cNvGrpSpPr/>
          <p:nvPr/>
        </p:nvGrpSpPr>
        <p:grpSpPr>
          <a:xfrm>
            <a:off x="103309" y="4956790"/>
            <a:ext cx="143790" cy="153248"/>
            <a:chOff x="461025" y="2465625"/>
            <a:chExt cx="170650" cy="181875"/>
          </a:xfrm>
        </p:grpSpPr>
        <p:sp>
          <p:nvSpPr>
            <p:cNvPr id="1704" name="Google Shape;1704;p19"/>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9"/>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9"/>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9"/>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9"/>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9"/>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9"/>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9"/>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9"/>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9"/>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9"/>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9"/>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9"/>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9"/>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9"/>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9"/>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9"/>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9"/>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2" name="Google Shape;1722;p19"/>
          <p:cNvGrpSpPr/>
          <p:nvPr/>
        </p:nvGrpSpPr>
        <p:grpSpPr>
          <a:xfrm>
            <a:off x="8430774" y="4686550"/>
            <a:ext cx="217054" cy="229271"/>
            <a:chOff x="368150" y="2725550"/>
            <a:chExt cx="257600" cy="272100"/>
          </a:xfrm>
        </p:grpSpPr>
        <p:sp>
          <p:nvSpPr>
            <p:cNvPr id="1723" name="Google Shape;1723;p19"/>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9"/>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9"/>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9"/>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9"/>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9"/>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9"/>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9"/>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9"/>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9"/>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9"/>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9"/>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9"/>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9"/>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9"/>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9"/>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9"/>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9"/>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9"/>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9"/>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9"/>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9"/>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9"/>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9"/>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9"/>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9"/>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9"/>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9"/>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9"/>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9"/>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3" name="Google Shape;1753;p19"/>
          <p:cNvSpPr/>
          <p:nvPr/>
        </p:nvSpPr>
        <p:spPr>
          <a:xfrm>
            <a:off x="-543275" y="-532600"/>
            <a:ext cx="1065900" cy="1065900"/>
          </a:xfrm>
          <a:prstGeom prst="pie">
            <a:avLst>
              <a:gd fmla="val 0" name="adj1"/>
              <a:gd fmla="val 5392974" name="adj2"/>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9"/>
          <p:cNvSpPr/>
          <p:nvPr/>
        </p:nvSpPr>
        <p:spPr>
          <a:xfrm>
            <a:off x="8756450" y="4608580"/>
            <a:ext cx="274800" cy="2751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9"/>
          <p:cNvSpPr/>
          <p:nvPr/>
        </p:nvSpPr>
        <p:spPr>
          <a:xfrm>
            <a:off x="8646100" y="4986029"/>
            <a:ext cx="94800" cy="94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9"/>
          <p:cNvSpPr/>
          <p:nvPr/>
        </p:nvSpPr>
        <p:spPr>
          <a:xfrm>
            <a:off x="8943838" y="61892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1757" name="Shape 1757"/>
        <p:cNvGrpSpPr/>
        <p:nvPr/>
      </p:nvGrpSpPr>
      <p:grpSpPr>
        <a:xfrm>
          <a:off x="0" y="0"/>
          <a:ext cx="0" cy="0"/>
          <a:chOff x="0" y="0"/>
          <a:chExt cx="0" cy="0"/>
        </a:xfrm>
      </p:grpSpPr>
      <p:sp>
        <p:nvSpPr>
          <p:cNvPr id="1758" name="Google Shape;1758;p20"/>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759" name="Google Shape;1759;p20"/>
          <p:cNvSpPr txBox="1"/>
          <p:nvPr>
            <p:ph idx="1" type="subTitle"/>
          </p:nvPr>
        </p:nvSpPr>
        <p:spPr>
          <a:xfrm>
            <a:off x="774100" y="2144275"/>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60" name="Google Shape;1760;p20"/>
          <p:cNvSpPr txBox="1"/>
          <p:nvPr>
            <p:ph idx="2" type="subTitle"/>
          </p:nvPr>
        </p:nvSpPr>
        <p:spPr>
          <a:xfrm>
            <a:off x="774100" y="1752475"/>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61" name="Google Shape;1761;p20"/>
          <p:cNvSpPr txBox="1"/>
          <p:nvPr>
            <p:ph idx="3" type="subTitle"/>
          </p:nvPr>
        </p:nvSpPr>
        <p:spPr>
          <a:xfrm>
            <a:off x="3625950" y="2144275"/>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62" name="Google Shape;1762;p20"/>
          <p:cNvSpPr txBox="1"/>
          <p:nvPr>
            <p:ph idx="4" type="subTitle"/>
          </p:nvPr>
        </p:nvSpPr>
        <p:spPr>
          <a:xfrm>
            <a:off x="3625950" y="1752475"/>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63" name="Google Shape;1763;p20"/>
          <p:cNvSpPr txBox="1"/>
          <p:nvPr>
            <p:ph idx="5" type="subTitle"/>
          </p:nvPr>
        </p:nvSpPr>
        <p:spPr>
          <a:xfrm>
            <a:off x="6477800" y="2144275"/>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64" name="Google Shape;1764;p20"/>
          <p:cNvSpPr txBox="1"/>
          <p:nvPr>
            <p:ph idx="6" type="subTitle"/>
          </p:nvPr>
        </p:nvSpPr>
        <p:spPr>
          <a:xfrm>
            <a:off x="6477800" y="1752475"/>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65" name="Google Shape;1765;p20"/>
          <p:cNvSpPr txBox="1"/>
          <p:nvPr>
            <p:ph idx="7" type="subTitle"/>
          </p:nvPr>
        </p:nvSpPr>
        <p:spPr>
          <a:xfrm>
            <a:off x="774075" y="3831650"/>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66" name="Google Shape;1766;p20"/>
          <p:cNvSpPr txBox="1"/>
          <p:nvPr>
            <p:ph idx="8" type="subTitle"/>
          </p:nvPr>
        </p:nvSpPr>
        <p:spPr>
          <a:xfrm>
            <a:off x="774075" y="3439850"/>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67" name="Google Shape;1767;p20"/>
          <p:cNvSpPr txBox="1"/>
          <p:nvPr>
            <p:ph idx="9" type="subTitle"/>
          </p:nvPr>
        </p:nvSpPr>
        <p:spPr>
          <a:xfrm>
            <a:off x="3625925" y="3831650"/>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68" name="Google Shape;1768;p20"/>
          <p:cNvSpPr txBox="1"/>
          <p:nvPr>
            <p:ph idx="13" type="subTitle"/>
          </p:nvPr>
        </p:nvSpPr>
        <p:spPr>
          <a:xfrm>
            <a:off x="3625925" y="3439850"/>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69" name="Google Shape;1769;p20"/>
          <p:cNvSpPr txBox="1"/>
          <p:nvPr>
            <p:ph idx="14" type="subTitle"/>
          </p:nvPr>
        </p:nvSpPr>
        <p:spPr>
          <a:xfrm>
            <a:off x="6477775" y="3831650"/>
            <a:ext cx="18921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1770" name="Google Shape;1770;p20"/>
          <p:cNvSpPr txBox="1"/>
          <p:nvPr>
            <p:ph idx="15" type="subTitle"/>
          </p:nvPr>
        </p:nvSpPr>
        <p:spPr>
          <a:xfrm>
            <a:off x="6477775" y="3439850"/>
            <a:ext cx="1892100" cy="39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18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1771" name="Google Shape;1771;p20"/>
          <p:cNvSpPr/>
          <p:nvPr/>
        </p:nvSpPr>
        <p:spPr>
          <a:xfrm>
            <a:off x="660181" y="33162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0"/>
          <p:cNvSpPr/>
          <p:nvPr/>
        </p:nvSpPr>
        <p:spPr>
          <a:xfrm>
            <a:off x="1000" y="395875"/>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1773" name="Google Shape;1773;p20"/>
          <p:cNvSpPr/>
          <p:nvPr/>
        </p:nvSpPr>
        <p:spPr>
          <a:xfrm flipH="1">
            <a:off x="7831628" y="33162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0"/>
          <p:cNvSpPr/>
          <p:nvPr/>
        </p:nvSpPr>
        <p:spPr>
          <a:xfrm flipH="1">
            <a:off x="6443300" y="395875"/>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1775" name="Google Shape;1775;p20"/>
          <p:cNvSpPr/>
          <p:nvPr/>
        </p:nvSpPr>
        <p:spPr>
          <a:xfrm rot="10800000">
            <a:off x="8182712" y="4708878"/>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0"/>
          <p:cNvSpPr/>
          <p:nvPr/>
        </p:nvSpPr>
        <p:spPr>
          <a:xfrm rot="-5400000">
            <a:off x="148375" y="460857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0"/>
          <p:cNvSpPr/>
          <p:nvPr/>
        </p:nvSpPr>
        <p:spPr>
          <a:xfrm rot="-5400000">
            <a:off x="148372" y="4762529"/>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8" name="Google Shape;1778;p20"/>
          <p:cNvGrpSpPr/>
          <p:nvPr/>
        </p:nvGrpSpPr>
        <p:grpSpPr>
          <a:xfrm rot="-5400000">
            <a:off x="457981" y="4891800"/>
            <a:ext cx="152173" cy="152150"/>
            <a:chOff x="810321" y="2832391"/>
            <a:chExt cx="266456" cy="266415"/>
          </a:xfrm>
        </p:grpSpPr>
        <p:sp>
          <p:nvSpPr>
            <p:cNvPr id="1779" name="Google Shape;1779;p20"/>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0"/>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0"/>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0"/>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0"/>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0"/>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0"/>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0"/>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0"/>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0"/>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0"/>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0"/>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0"/>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0"/>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0"/>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0"/>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0"/>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0"/>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7" name="Google Shape;1797;p20"/>
          <p:cNvGrpSpPr/>
          <p:nvPr/>
        </p:nvGrpSpPr>
        <p:grpSpPr>
          <a:xfrm rot="10800000">
            <a:off x="8452989" y="4738562"/>
            <a:ext cx="143790" cy="153248"/>
            <a:chOff x="461025" y="2465625"/>
            <a:chExt cx="170650" cy="181875"/>
          </a:xfrm>
        </p:grpSpPr>
        <p:sp>
          <p:nvSpPr>
            <p:cNvPr id="1798" name="Google Shape;1798;p20"/>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0"/>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0"/>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0"/>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0"/>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0"/>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0"/>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0"/>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0"/>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0"/>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0"/>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0"/>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0"/>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0"/>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0"/>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0"/>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0"/>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0"/>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6" name="Google Shape;1816;p20"/>
          <p:cNvSpPr/>
          <p:nvPr/>
        </p:nvSpPr>
        <p:spPr>
          <a:xfrm rot="10800000">
            <a:off x="8620488" y="4608575"/>
            <a:ext cx="1065900" cy="1065900"/>
          </a:xfrm>
          <a:prstGeom prst="pie">
            <a:avLst>
              <a:gd fmla="val 0" name="adj1"/>
              <a:gd fmla="val 5392974" name="adj2"/>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177" name="Shape 177"/>
        <p:cNvGrpSpPr/>
        <p:nvPr/>
      </p:nvGrpSpPr>
      <p:grpSpPr>
        <a:xfrm>
          <a:off x="0" y="0"/>
          <a:ext cx="0" cy="0"/>
          <a:chOff x="0" y="0"/>
          <a:chExt cx="0" cy="0"/>
        </a:xfrm>
      </p:grpSpPr>
      <p:sp>
        <p:nvSpPr>
          <p:cNvPr id="178" name="Google Shape;178;p3"/>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79" name="Google Shape;179;p3"/>
          <p:cNvSpPr txBox="1"/>
          <p:nvPr>
            <p:ph idx="2" type="title"/>
          </p:nvPr>
        </p:nvSpPr>
        <p:spPr>
          <a:xfrm>
            <a:off x="638884" y="2819325"/>
            <a:ext cx="1891800" cy="47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4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0" name="Google Shape;180;p3"/>
          <p:cNvSpPr txBox="1"/>
          <p:nvPr>
            <p:ph idx="1" type="subTitle"/>
          </p:nvPr>
        </p:nvSpPr>
        <p:spPr>
          <a:xfrm>
            <a:off x="638884" y="3670125"/>
            <a:ext cx="18918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sz="1600"/>
            </a:lvl1pPr>
            <a:lvl2pPr lvl="1" algn="l">
              <a:lnSpc>
                <a:spcPct val="100000"/>
              </a:lnSpc>
              <a:spcBef>
                <a:spcPts val="1600"/>
              </a:spcBef>
              <a:spcAft>
                <a:spcPts val="0"/>
              </a:spcAft>
              <a:buClr>
                <a:schemeClr val="dk1"/>
              </a:buClr>
              <a:buSzPts val="1600"/>
              <a:buNone/>
              <a:defRPr sz="1600">
                <a:solidFill>
                  <a:schemeClr val="dk1"/>
                </a:solidFill>
              </a:defRPr>
            </a:lvl2pPr>
            <a:lvl3pPr lvl="2" algn="l">
              <a:lnSpc>
                <a:spcPct val="100000"/>
              </a:lnSpc>
              <a:spcBef>
                <a:spcPts val="1600"/>
              </a:spcBef>
              <a:spcAft>
                <a:spcPts val="0"/>
              </a:spcAft>
              <a:buClr>
                <a:schemeClr val="dk1"/>
              </a:buClr>
              <a:buSzPts val="1600"/>
              <a:buNone/>
              <a:defRPr sz="1600">
                <a:solidFill>
                  <a:schemeClr val="dk1"/>
                </a:solidFill>
              </a:defRPr>
            </a:lvl3pPr>
            <a:lvl4pPr lvl="3" algn="l">
              <a:lnSpc>
                <a:spcPct val="100000"/>
              </a:lnSpc>
              <a:spcBef>
                <a:spcPts val="1600"/>
              </a:spcBef>
              <a:spcAft>
                <a:spcPts val="0"/>
              </a:spcAft>
              <a:buClr>
                <a:schemeClr val="dk1"/>
              </a:buClr>
              <a:buSzPts val="1600"/>
              <a:buNone/>
              <a:defRPr sz="1600">
                <a:solidFill>
                  <a:schemeClr val="dk1"/>
                </a:solidFill>
              </a:defRPr>
            </a:lvl4pPr>
            <a:lvl5pPr lvl="4" algn="l">
              <a:lnSpc>
                <a:spcPct val="100000"/>
              </a:lnSpc>
              <a:spcBef>
                <a:spcPts val="1600"/>
              </a:spcBef>
              <a:spcAft>
                <a:spcPts val="0"/>
              </a:spcAft>
              <a:buClr>
                <a:schemeClr val="dk1"/>
              </a:buClr>
              <a:buSzPts val="1600"/>
              <a:buNone/>
              <a:defRPr sz="1600">
                <a:solidFill>
                  <a:schemeClr val="dk1"/>
                </a:solidFill>
              </a:defRPr>
            </a:lvl5pPr>
            <a:lvl6pPr lvl="5" algn="l">
              <a:lnSpc>
                <a:spcPct val="100000"/>
              </a:lnSpc>
              <a:spcBef>
                <a:spcPts val="1600"/>
              </a:spcBef>
              <a:spcAft>
                <a:spcPts val="0"/>
              </a:spcAft>
              <a:buClr>
                <a:schemeClr val="dk1"/>
              </a:buClr>
              <a:buSzPts val="1600"/>
              <a:buNone/>
              <a:defRPr sz="1600">
                <a:solidFill>
                  <a:schemeClr val="dk1"/>
                </a:solidFill>
              </a:defRPr>
            </a:lvl6pPr>
            <a:lvl7pPr lvl="6" algn="l">
              <a:lnSpc>
                <a:spcPct val="100000"/>
              </a:lnSpc>
              <a:spcBef>
                <a:spcPts val="1600"/>
              </a:spcBef>
              <a:spcAft>
                <a:spcPts val="0"/>
              </a:spcAft>
              <a:buClr>
                <a:schemeClr val="dk1"/>
              </a:buClr>
              <a:buSzPts val="1600"/>
              <a:buNone/>
              <a:defRPr sz="1600">
                <a:solidFill>
                  <a:schemeClr val="dk1"/>
                </a:solidFill>
              </a:defRPr>
            </a:lvl7pPr>
            <a:lvl8pPr lvl="7" algn="l">
              <a:lnSpc>
                <a:spcPct val="100000"/>
              </a:lnSpc>
              <a:spcBef>
                <a:spcPts val="1600"/>
              </a:spcBef>
              <a:spcAft>
                <a:spcPts val="0"/>
              </a:spcAft>
              <a:buClr>
                <a:schemeClr val="dk1"/>
              </a:buClr>
              <a:buSzPts val="1600"/>
              <a:buNone/>
              <a:defRPr sz="1600">
                <a:solidFill>
                  <a:schemeClr val="dk1"/>
                </a:solidFill>
              </a:defRPr>
            </a:lvl8pPr>
            <a:lvl9pPr lvl="8" algn="l">
              <a:lnSpc>
                <a:spcPct val="100000"/>
              </a:lnSpc>
              <a:spcBef>
                <a:spcPts val="1600"/>
              </a:spcBef>
              <a:spcAft>
                <a:spcPts val="1600"/>
              </a:spcAft>
              <a:buClr>
                <a:schemeClr val="dk1"/>
              </a:buClr>
              <a:buSzPts val="1600"/>
              <a:buNone/>
              <a:defRPr sz="1600">
                <a:solidFill>
                  <a:schemeClr val="dk1"/>
                </a:solidFill>
              </a:defRPr>
            </a:lvl9pPr>
          </a:lstStyle>
          <a:p/>
        </p:txBody>
      </p:sp>
      <p:sp>
        <p:nvSpPr>
          <p:cNvPr id="181" name="Google Shape;181;p3"/>
          <p:cNvSpPr txBox="1"/>
          <p:nvPr>
            <p:ph idx="3" type="subTitle"/>
          </p:nvPr>
        </p:nvSpPr>
        <p:spPr>
          <a:xfrm>
            <a:off x="638884" y="3293625"/>
            <a:ext cx="1891800" cy="37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1800">
                <a:latin typeface="Days One"/>
                <a:ea typeface="Days One"/>
                <a:cs typeface="Days One"/>
                <a:sym typeface="Days One"/>
              </a:defRPr>
            </a:lvl1pPr>
            <a:lvl2pPr lvl="1" algn="l">
              <a:lnSpc>
                <a:spcPct val="100000"/>
              </a:lnSpc>
              <a:spcBef>
                <a:spcPts val="1600"/>
              </a:spcBef>
              <a:spcAft>
                <a:spcPts val="0"/>
              </a:spcAft>
              <a:buClr>
                <a:schemeClr val="dk1"/>
              </a:buClr>
              <a:buSzPts val="3000"/>
              <a:buNone/>
              <a:defRPr sz="3000">
                <a:solidFill>
                  <a:schemeClr val="dk1"/>
                </a:solidFill>
              </a:defRPr>
            </a:lvl2pPr>
            <a:lvl3pPr lvl="2" algn="l">
              <a:lnSpc>
                <a:spcPct val="100000"/>
              </a:lnSpc>
              <a:spcBef>
                <a:spcPts val="1600"/>
              </a:spcBef>
              <a:spcAft>
                <a:spcPts val="0"/>
              </a:spcAft>
              <a:buClr>
                <a:schemeClr val="dk1"/>
              </a:buClr>
              <a:buSzPts val="3000"/>
              <a:buNone/>
              <a:defRPr sz="3000">
                <a:solidFill>
                  <a:schemeClr val="dk1"/>
                </a:solidFill>
              </a:defRPr>
            </a:lvl3pPr>
            <a:lvl4pPr lvl="3" algn="l">
              <a:lnSpc>
                <a:spcPct val="100000"/>
              </a:lnSpc>
              <a:spcBef>
                <a:spcPts val="1600"/>
              </a:spcBef>
              <a:spcAft>
                <a:spcPts val="0"/>
              </a:spcAft>
              <a:buClr>
                <a:schemeClr val="dk1"/>
              </a:buClr>
              <a:buSzPts val="3000"/>
              <a:buNone/>
              <a:defRPr sz="3000">
                <a:solidFill>
                  <a:schemeClr val="dk1"/>
                </a:solidFill>
              </a:defRPr>
            </a:lvl4pPr>
            <a:lvl5pPr lvl="4" algn="l">
              <a:lnSpc>
                <a:spcPct val="100000"/>
              </a:lnSpc>
              <a:spcBef>
                <a:spcPts val="1600"/>
              </a:spcBef>
              <a:spcAft>
                <a:spcPts val="0"/>
              </a:spcAft>
              <a:buClr>
                <a:schemeClr val="dk1"/>
              </a:buClr>
              <a:buSzPts val="3000"/>
              <a:buNone/>
              <a:defRPr sz="3000">
                <a:solidFill>
                  <a:schemeClr val="dk1"/>
                </a:solidFill>
              </a:defRPr>
            </a:lvl5pPr>
            <a:lvl6pPr lvl="5" algn="l">
              <a:lnSpc>
                <a:spcPct val="100000"/>
              </a:lnSpc>
              <a:spcBef>
                <a:spcPts val="1600"/>
              </a:spcBef>
              <a:spcAft>
                <a:spcPts val="0"/>
              </a:spcAft>
              <a:buClr>
                <a:schemeClr val="dk1"/>
              </a:buClr>
              <a:buSzPts val="3000"/>
              <a:buNone/>
              <a:defRPr sz="3000">
                <a:solidFill>
                  <a:schemeClr val="dk1"/>
                </a:solidFill>
              </a:defRPr>
            </a:lvl6pPr>
            <a:lvl7pPr lvl="6" algn="l">
              <a:lnSpc>
                <a:spcPct val="100000"/>
              </a:lnSpc>
              <a:spcBef>
                <a:spcPts val="1600"/>
              </a:spcBef>
              <a:spcAft>
                <a:spcPts val="0"/>
              </a:spcAft>
              <a:buClr>
                <a:schemeClr val="dk1"/>
              </a:buClr>
              <a:buSzPts val="3000"/>
              <a:buNone/>
              <a:defRPr sz="3000">
                <a:solidFill>
                  <a:schemeClr val="dk1"/>
                </a:solidFill>
              </a:defRPr>
            </a:lvl7pPr>
            <a:lvl8pPr lvl="7" algn="l">
              <a:lnSpc>
                <a:spcPct val="100000"/>
              </a:lnSpc>
              <a:spcBef>
                <a:spcPts val="1600"/>
              </a:spcBef>
              <a:spcAft>
                <a:spcPts val="0"/>
              </a:spcAft>
              <a:buClr>
                <a:schemeClr val="dk1"/>
              </a:buClr>
              <a:buSzPts val="3000"/>
              <a:buNone/>
              <a:defRPr sz="3000">
                <a:solidFill>
                  <a:schemeClr val="dk1"/>
                </a:solidFill>
              </a:defRPr>
            </a:lvl8pPr>
            <a:lvl9pPr lvl="8" algn="l">
              <a:lnSpc>
                <a:spcPct val="100000"/>
              </a:lnSpc>
              <a:spcBef>
                <a:spcPts val="1600"/>
              </a:spcBef>
              <a:spcAft>
                <a:spcPts val="1600"/>
              </a:spcAft>
              <a:buClr>
                <a:schemeClr val="dk1"/>
              </a:buClr>
              <a:buSzPts val="3000"/>
              <a:buNone/>
              <a:defRPr sz="3000">
                <a:solidFill>
                  <a:schemeClr val="dk1"/>
                </a:solidFill>
              </a:defRPr>
            </a:lvl9pPr>
          </a:lstStyle>
          <a:p/>
        </p:txBody>
      </p:sp>
      <p:sp>
        <p:nvSpPr>
          <p:cNvPr id="182" name="Google Shape;182;p3"/>
          <p:cNvSpPr txBox="1"/>
          <p:nvPr>
            <p:ph idx="4" type="title"/>
          </p:nvPr>
        </p:nvSpPr>
        <p:spPr>
          <a:xfrm>
            <a:off x="2630371" y="2819325"/>
            <a:ext cx="1891800" cy="47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4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3" name="Google Shape;183;p3"/>
          <p:cNvSpPr txBox="1"/>
          <p:nvPr>
            <p:ph idx="5" type="subTitle"/>
          </p:nvPr>
        </p:nvSpPr>
        <p:spPr>
          <a:xfrm>
            <a:off x="2630371" y="3670125"/>
            <a:ext cx="18918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sz="1600"/>
            </a:lvl1pPr>
            <a:lvl2pPr lvl="1" algn="l">
              <a:lnSpc>
                <a:spcPct val="100000"/>
              </a:lnSpc>
              <a:spcBef>
                <a:spcPts val="1600"/>
              </a:spcBef>
              <a:spcAft>
                <a:spcPts val="0"/>
              </a:spcAft>
              <a:buClr>
                <a:schemeClr val="dk1"/>
              </a:buClr>
              <a:buSzPts val="1600"/>
              <a:buNone/>
              <a:defRPr sz="1600">
                <a:solidFill>
                  <a:schemeClr val="dk1"/>
                </a:solidFill>
              </a:defRPr>
            </a:lvl2pPr>
            <a:lvl3pPr lvl="2" algn="l">
              <a:lnSpc>
                <a:spcPct val="100000"/>
              </a:lnSpc>
              <a:spcBef>
                <a:spcPts val="1600"/>
              </a:spcBef>
              <a:spcAft>
                <a:spcPts val="0"/>
              </a:spcAft>
              <a:buClr>
                <a:schemeClr val="dk1"/>
              </a:buClr>
              <a:buSzPts val="1600"/>
              <a:buNone/>
              <a:defRPr sz="1600">
                <a:solidFill>
                  <a:schemeClr val="dk1"/>
                </a:solidFill>
              </a:defRPr>
            </a:lvl3pPr>
            <a:lvl4pPr lvl="3" algn="l">
              <a:lnSpc>
                <a:spcPct val="100000"/>
              </a:lnSpc>
              <a:spcBef>
                <a:spcPts val="1600"/>
              </a:spcBef>
              <a:spcAft>
                <a:spcPts val="0"/>
              </a:spcAft>
              <a:buClr>
                <a:schemeClr val="dk1"/>
              </a:buClr>
              <a:buSzPts val="1600"/>
              <a:buNone/>
              <a:defRPr sz="1600">
                <a:solidFill>
                  <a:schemeClr val="dk1"/>
                </a:solidFill>
              </a:defRPr>
            </a:lvl4pPr>
            <a:lvl5pPr lvl="4" algn="l">
              <a:lnSpc>
                <a:spcPct val="100000"/>
              </a:lnSpc>
              <a:spcBef>
                <a:spcPts val="1600"/>
              </a:spcBef>
              <a:spcAft>
                <a:spcPts val="0"/>
              </a:spcAft>
              <a:buClr>
                <a:schemeClr val="dk1"/>
              </a:buClr>
              <a:buSzPts val="1600"/>
              <a:buNone/>
              <a:defRPr sz="1600">
                <a:solidFill>
                  <a:schemeClr val="dk1"/>
                </a:solidFill>
              </a:defRPr>
            </a:lvl5pPr>
            <a:lvl6pPr lvl="5" algn="l">
              <a:lnSpc>
                <a:spcPct val="100000"/>
              </a:lnSpc>
              <a:spcBef>
                <a:spcPts val="1600"/>
              </a:spcBef>
              <a:spcAft>
                <a:spcPts val="0"/>
              </a:spcAft>
              <a:buClr>
                <a:schemeClr val="dk1"/>
              </a:buClr>
              <a:buSzPts val="1600"/>
              <a:buNone/>
              <a:defRPr sz="1600">
                <a:solidFill>
                  <a:schemeClr val="dk1"/>
                </a:solidFill>
              </a:defRPr>
            </a:lvl6pPr>
            <a:lvl7pPr lvl="6" algn="l">
              <a:lnSpc>
                <a:spcPct val="100000"/>
              </a:lnSpc>
              <a:spcBef>
                <a:spcPts val="1600"/>
              </a:spcBef>
              <a:spcAft>
                <a:spcPts val="0"/>
              </a:spcAft>
              <a:buClr>
                <a:schemeClr val="dk1"/>
              </a:buClr>
              <a:buSzPts val="1600"/>
              <a:buNone/>
              <a:defRPr sz="1600">
                <a:solidFill>
                  <a:schemeClr val="dk1"/>
                </a:solidFill>
              </a:defRPr>
            </a:lvl7pPr>
            <a:lvl8pPr lvl="7" algn="l">
              <a:lnSpc>
                <a:spcPct val="100000"/>
              </a:lnSpc>
              <a:spcBef>
                <a:spcPts val="1600"/>
              </a:spcBef>
              <a:spcAft>
                <a:spcPts val="0"/>
              </a:spcAft>
              <a:buClr>
                <a:schemeClr val="dk1"/>
              </a:buClr>
              <a:buSzPts val="1600"/>
              <a:buNone/>
              <a:defRPr sz="1600">
                <a:solidFill>
                  <a:schemeClr val="dk1"/>
                </a:solidFill>
              </a:defRPr>
            </a:lvl8pPr>
            <a:lvl9pPr lvl="8" algn="l">
              <a:lnSpc>
                <a:spcPct val="100000"/>
              </a:lnSpc>
              <a:spcBef>
                <a:spcPts val="1600"/>
              </a:spcBef>
              <a:spcAft>
                <a:spcPts val="1600"/>
              </a:spcAft>
              <a:buClr>
                <a:schemeClr val="dk1"/>
              </a:buClr>
              <a:buSzPts val="1600"/>
              <a:buNone/>
              <a:defRPr sz="1600">
                <a:solidFill>
                  <a:schemeClr val="dk1"/>
                </a:solidFill>
              </a:defRPr>
            </a:lvl9pPr>
          </a:lstStyle>
          <a:p/>
        </p:txBody>
      </p:sp>
      <p:sp>
        <p:nvSpPr>
          <p:cNvPr id="184" name="Google Shape;184;p3"/>
          <p:cNvSpPr txBox="1"/>
          <p:nvPr>
            <p:ph idx="6" type="subTitle"/>
          </p:nvPr>
        </p:nvSpPr>
        <p:spPr>
          <a:xfrm>
            <a:off x="2630367" y="3293625"/>
            <a:ext cx="1891800" cy="37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1800">
                <a:latin typeface="Days One"/>
                <a:ea typeface="Days One"/>
                <a:cs typeface="Days One"/>
                <a:sym typeface="Days One"/>
              </a:defRPr>
            </a:lvl1pPr>
            <a:lvl2pPr lvl="1" algn="l">
              <a:lnSpc>
                <a:spcPct val="100000"/>
              </a:lnSpc>
              <a:spcBef>
                <a:spcPts val="1600"/>
              </a:spcBef>
              <a:spcAft>
                <a:spcPts val="0"/>
              </a:spcAft>
              <a:buClr>
                <a:schemeClr val="dk1"/>
              </a:buClr>
              <a:buSzPts val="3000"/>
              <a:buNone/>
              <a:defRPr sz="3000">
                <a:solidFill>
                  <a:schemeClr val="dk1"/>
                </a:solidFill>
              </a:defRPr>
            </a:lvl2pPr>
            <a:lvl3pPr lvl="2" algn="l">
              <a:lnSpc>
                <a:spcPct val="100000"/>
              </a:lnSpc>
              <a:spcBef>
                <a:spcPts val="1600"/>
              </a:spcBef>
              <a:spcAft>
                <a:spcPts val="0"/>
              </a:spcAft>
              <a:buClr>
                <a:schemeClr val="dk1"/>
              </a:buClr>
              <a:buSzPts val="3000"/>
              <a:buNone/>
              <a:defRPr sz="3000">
                <a:solidFill>
                  <a:schemeClr val="dk1"/>
                </a:solidFill>
              </a:defRPr>
            </a:lvl3pPr>
            <a:lvl4pPr lvl="3" algn="l">
              <a:lnSpc>
                <a:spcPct val="100000"/>
              </a:lnSpc>
              <a:spcBef>
                <a:spcPts val="1600"/>
              </a:spcBef>
              <a:spcAft>
                <a:spcPts val="0"/>
              </a:spcAft>
              <a:buClr>
                <a:schemeClr val="dk1"/>
              </a:buClr>
              <a:buSzPts val="3000"/>
              <a:buNone/>
              <a:defRPr sz="3000">
                <a:solidFill>
                  <a:schemeClr val="dk1"/>
                </a:solidFill>
              </a:defRPr>
            </a:lvl4pPr>
            <a:lvl5pPr lvl="4" algn="l">
              <a:lnSpc>
                <a:spcPct val="100000"/>
              </a:lnSpc>
              <a:spcBef>
                <a:spcPts val="1600"/>
              </a:spcBef>
              <a:spcAft>
                <a:spcPts val="0"/>
              </a:spcAft>
              <a:buClr>
                <a:schemeClr val="dk1"/>
              </a:buClr>
              <a:buSzPts val="3000"/>
              <a:buNone/>
              <a:defRPr sz="3000">
                <a:solidFill>
                  <a:schemeClr val="dk1"/>
                </a:solidFill>
              </a:defRPr>
            </a:lvl5pPr>
            <a:lvl6pPr lvl="5" algn="l">
              <a:lnSpc>
                <a:spcPct val="100000"/>
              </a:lnSpc>
              <a:spcBef>
                <a:spcPts val="1600"/>
              </a:spcBef>
              <a:spcAft>
                <a:spcPts val="0"/>
              </a:spcAft>
              <a:buClr>
                <a:schemeClr val="dk1"/>
              </a:buClr>
              <a:buSzPts val="3000"/>
              <a:buNone/>
              <a:defRPr sz="3000">
                <a:solidFill>
                  <a:schemeClr val="dk1"/>
                </a:solidFill>
              </a:defRPr>
            </a:lvl6pPr>
            <a:lvl7pPr lvl="6" algn="l">
              <a:lnSpc>
                <a:spcPct val="100000"/>
              </a:lnSpc>
              <a:spcBef>
                <a:spcPts val="1600"/>
              </a:spcBef>
              <a:spcAft>
                <a:spcPts val="0"/>
              </a:spcAft>
              <a:buClr>
                <a:schemeClr val="dk1"/>
              </a:buClr>
              <a:buSzPts val="3000"/>
              <a:buNone/>
              <a:defRPr sz="3000">
                <a:solidFill>
                  <a:schemeClr val="dk1"/>
                </a:solidFill>
              </a:defRPr>
            </a:lvl7pPr>
            <a:lvl8pPr lvl="7" algn="l">
              <a:lnSpc>
                <a:spcPct val="100000"/>
              </a:lnSpc>
              <a:spcBef>
                <a:spcPts val="1600"/>
              </a:spcBef>
              <a:spcAft>
                <a:spcPts val="0"/>
              </a:spcAft>
              <a:buClr>
                <a:schemeClr val="dk1"/>
              </a:buClr>
              <a:buSzPts val="3000"/>
              <a:buNone/>
              <a:defRPr sz="3000">
                <a:solidFill>
                  <a:schemeClr val="dk1"/>
                </a:solidFill>
              </a:defRPr>
            </a:lvl8pPr>
            <a:lvl9pPr lvl="8" algn="l">
              <a:lnSpc>
                <a:spcPct val="100000"/>
              </a:lnSpc>
              <a:spcBef>
                <a:spcPts val="1600"/>
              </a:spcBef>
              <a:spcAft>
                <a:spcPts val="1600"/>
              </a:spcAft>
              <a:buClr>
                <a:schemeClr val="dk1"/>
              </a:buClr>
              <a:buSzPts val="3000"/>
              <a:buNone/>
              <a:defRPr sz="3000">
                <a:solidFill>
                  <a:schemeClr val="dk1"/>
                </a:solidFill>
              </a:defRPr>
            </a:lvl9pPr>
          </a:lstStyle>
          <a:p/>
        </p:txBody>
      </p:sp>
      <p:sp>
        <p:nvSpPr>
          <p:cNvPr id="185" name="Google Shape;185;p3"/>
          <p:cNvSpPr txBox="1"/>
          <p:nvPr>
            <p:ph idx="7" type="title"/>
          </p:nvPr>
        </p:nvSpPr>
        <p:spPr>
          <a:xfrm>
            <a:off x="4621833" y="2819325"/>
            <a:ext cx="1891800" cy="47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3000"/>
              <a:buNone/>
              <a:defRPr b="0" sz="2400">
                <a:solidFill>
                  <a:schemeClr val="lt2"/>
                </a:solidFill>
              </a:defRPr>
            </a:lvl1pPr>
            <a:lvl2pPr lvl="1" algn="ctr">
              <a:lnSpc>
                <a:spcPct val="100000"/>
              </a:lnSpc>
              <a:spcBef>
                <a:spcPts val="0"/>
              </a:spcBef>
              <a:spcAft>
                <a:spcPts val="0"/>
              </a:spcAft>
              <a:buClr>
                <a:schemeClr val="lt2"/>
              </a:buClr>
              <a:buSzPts val="3000"/>
              <a:buNone/>
              <a:defRPr sz="3000">
                <a:solidFill>
                  <a:schemeClr val="lt2"/>
                </a:solidFill>
              </a:defRPr>
            </a:lvl2pPr>
            <a:lvl3pPr lvl="2" algn="ctr">
              <a:lnSpc>
                <a:spcPct val="100000"/>
              </a:lnSpc>
              <a:spcBef>
                <a:spcPts val="0"/>
              </a:spcBef>
              <a:spcAft>
                <a:spcPts val="0"/>
              </a:spcAft>
              <a:buClr>
                <a:schemeClr val="lt2"/>
              </a:buClr>
              <a:buSzPts val="3000"/>
              <a:buNone/>
              <a:defRPr sz="3000">
                <a:solidFill>
                  <a:schemeClr val="lt2"/>
                </a:solidFill>
              </a:defRPr>
            </a:lvl3pPr>
            <a:lvl4pPr lvl="3" algn="ctr">
              <a:lnSpc>
                <a:spcPct val="100000"/>
              </a:lnSpc>
              <a:spcBef>
                <a:spcPts val="0"/>
              </a:spcBef>
              <a:spcAft>
                <a:spcPts val="0"/>
              </a:spcAft>
              <a:buClr>
                <a:schemeClr val="lt2"/>
              </a:buClr>
              <a:buSzPts val="3000"/>
              <a:buNone/>
              <a:defRPr sz="3000">
                <a:solidFill>
                  <a:schemeClr val="lt2"/>
                </a:solidFill>
              </a:defRPr>
            </a:lvl4pPr>
            <a:lvl5pPr lvl="4" algn="ctr">
              <a:lnSpc>
                <a:spcPct val="100000"/>
              </a:lnSpc>
              <a:spcBef>
                <a:spcPts val="0"/>
              </a:spcBef>
              <a:spcAft>
                <a:spcPts val="0"/>
              </a:spcAft>
              <a:buClr>
                <a:schemeClr val="lt2"/>
              </a:buClr>
              <a:buSzPts val="3000"/>
              <a:buNone/>
              <a:defRPr sz="3000">
                <a:solidFill>
                  <a:schemeClr val="lt2"/>
                </a:solidFill>
              </a:defRPr>
            </a:lvl5pPr>
            <a:lvl6pPr lvl="5" algn="ctr">
              <a:lnSpc>
                <a:spcPct val="100000"/>
              </a:lnSpc>
              <a:spcBef>
                <a:spcPts val="0"/>
              </a:spcBef>
              <a:spcAft>
                <a:spcPts val="0"/>
              </a:spcAft>
              <a:buClr>
                <a:schemeClr val="lt2"/>
              </a:buClr>
              <a:buSzPts val="3000"/>
              <a:buNone/>
              <a:defRPr sz="3000">
                <a:solidFill>
                  <a:schemeClr val="lt2"/>
                </a:solidFill>
              </a:defRPr>
            </a:lvl6pPr>
            <a:lvl7pPr lvl="6" algn="ctr">
              <a:lnSpc>
                <a:spcPct val="100000"/>
              </a:lnSpc>
              <a:spcBef>
                <a:spcPts val="0"/>
              </a:spcBef>
              <a:spcAft>
                <a:spcPts val="0"/>
              </a:spcAft>
              <a:buClr>
                <a:schemeClr val="lt2"/>
              </a:buClr>
              <a:buSzPts val="3000"/>
              <a:buNone/>
              <a:defRPr sz="3000">
                <a:solidFill>
                  <a:schemeClr val="lt2"/>
                </a:solidFill>
              </a:defRPr>
            </a:lvl7pPr>
            <a:lvl8pPr lvl="7" algn="ctr">
              <a:lnSpc>
                <a:spcPct val="100000"/>
              </a:lnSpc>
              <a:spcBef>
                <a:spcPts val="0"/>
              </a:spcBef>
              <a:spcAft>
                <a:spcPts val="0"/>
              </a:spcAft>
              <a:buClr>
                <a:schemeClr val="lt2"/>
              </a:buClr>
              <a:buSzPts val="3000"/>
              <a:buNone/>
              <a:defRPr sz="3000">
                <a:solidFill>
                  <a:schemeClr val="lt2"/>
                </a:solidFill>
              </a:defRPr>
            </a:lvl8pPr>
            <a:lvl9pPr lvl="8" algn="ctr">
              <a:lnSpc>
                <a:spcPct val="100000"/>
              </a:lnSpc>
              <a:spcBef>
                <a:spcPts val="0"/>
              </a:spcBef>
              <a:spcAft>
                <a:spcPts val="0"/>
              </a:spcAft>
              <a:buClr>
                <a:schemeClr val="lt2"/>
              </a:buClr>
              <a:buSzPts val="3000"/>
              <a:buNone/>
              <a:defRPr sz="3000">
                <a:solidFill>
                  <a:schemeClr val="lt2"/>
                </a:solidFill>
              </a:defRPr>
            </a:lvl9pPr>
          </a:lstStyle>
          <a:p/>
        </p:txBody>
      </p:sp>
      <p:sp>
        <p:nvSpPr>
          <p:cNvPr id="186" name="Google Shape;186;p3"/>
          <p:cNvSpPr txBox="1"/>
          <p:nvPr>
            <p:ph idx="8" type="subTitle"/>
          </p:nvPr>
        </p:nvSpPr>
        <p:spPr>
          <a:xfrm>
            <a:off x="4621833" y="3670125"/>
            <a:ext cx="18918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sz="1600"/>
            </a:lvl1pPr>
            <a:lvl2pPr lvl="1" algn="l">
              <a:lnSpc>
                <a:spcPct val="100000"/>
              </a:lnSpc>
              <a:spcBef>
                <a:spcPts val="1600"/>
              </a:spcBef>
              <a:spcAft>
                <a:spcPts val="0"/>
              </a:spcAft>
              <a:buClr>
                <a:schemeClr val="dk1"/>
              </a:buClr>
              <a:buSzPts val="1600"/>
              <a:buNone/>
              <a:defRPr sz="1600">
                <a:solidFill>
                  <a:schemeClr val="dk1"/>
                </a:solidFill>
              </a:defRPr>
            </a:lvl2pPr>
            <a:lvl3pPr lvl="2" algn="l">
              <a:lnSpc>
                <a:spcPct val="100000"/>
              </a:lnSpc>
              <a:spcBef>
                <a:spcPts val="1600"/>
              </a:spcBef>
              <a:spcAft>
                <a:spcPts val="0"/>
              </a:spcAft>
              <a:buClr>
                <a:schemeClr val="dk1"/>
              </a:buClr>
              <a:buSzPts val="1600"/>
              <a:buNone/>
              <a:defRPr sz="1600">
                <a:solidFill>
                  <a:schemeClr val="dk1"/>
                </a:solidFill>
              </a:defRPr>
            </a:lvl3pPr>
            <a:lvl4pPr lvl="3" algn="l">
              <a:lnSpc>
                <a:spcPct val="100000"/>
              </a:lnSpc>
              <a:spcBef>
                <a:spcPts val="1600"/>
              </a:spcBef>
              <a:spcAft>
                <a:spcPts val="0"/>
              </a:spcAft>
              <a:buClr>
                <a:schemeClr val="dk1"/>
              </a:buClr>
              <a:buSzPts val="1600"/>
              <a:buNone/>
              <a:defRPr sz="1600">
                <a:solidFill>
                  <a:schemeClr val="dk1"/>
                </a:solidFill>
              </a:defRPr>
            </a:lvl4pPr>
            <a:lvl5pPr lvl="4" algn="l">
              <a:lnSpc>
                <a:spcPct val="100000"/>
              </a:lnSpc>
              <a:spcBef>
                <a:spcPts val="1600"/>
              </a:spcBef>
              <a:spcAft>
                <a:spcPts val="0"/>
              </a:spcAft>
              <a:buClr>
                <a:schemeClr val="dk1"/>
              </a:buClr>
              <a:buSzPts val="1600"/>
              <a:buNone/>
              <a:defRPr sz="1600">
                <a:solidFill>
                  <a:schemeClr val="dk1"/>
                </a:solidFill>
              </a:defRPr>
            </a:lvl5pPr>
            <a:lvl6pPr lvl="5" algn="l">
              <a:lnSpc>
                <a:spcPct val="100000"/>
              </a:lnSpc>
              <a:spcBef>
                <a:spcPts val="1600"/>
              </a:spcBef>
              <a:spcAft>
                <a:spcPts val="0"/>
              </a:spcAft>
              <a:buClr>
                <a:schemeClr val="dk1"/>
              </a:buClr>
              <a:buSzPts val="1600"/>
              <a:buNone/>
              <a:defRPr sz="1600">
                <a:solidFill>
                  <a:schemeClr val="dk1"/>
                </a:solidFill>
              </a:defRPr>
            </a:lvl6pPr>
            <a:lvl7pPr lvl="6" algn="l">
              <a:lnSpc>
                <a:spcPct val="100000"/>
              </a:lnSpc>
              <a:spcBef>
                <a:spcPts val="1600"/>
              </a:spcBef>
              <a:spcAft>
                <a:spcPts val="0"/>
              </a:spcAft>
              <a:buClr>
                <a:schemeClr val="dk1"/>
              </a:buClr>
              <a:buSzPts val="1600"/>
              <a:buNone/>
              <a:defRPr sz="1600">
                <a:solidFill>
                  <a:schemeClr val="dk1"/>
                </a:solidFill>
              </a:defRPr>
            </a:lvl7pPr>
            <a:lvl8pPr lvl="7" algn="l">
              <a:lnSpc>
                <a:spcPct val="100000"/>
              </a:lnSpc>
              <a:spcBef>
                <a:spcPts val="1600"/>
              </a:spcBef>
              <a:spcAft>
                <a:spcPts val="0"/>
              </a:spcAft>
              <a:buClr>
                <a:schemeClr val="dk1"/>
              </a:buClr>
              <a:buSzPts val="1600"/>
              <a:buNone/>
              <a:defRPr sz="1600">
                <a:solidFill>
                  <a:schemeClr val="dk1"/>
                </a:solidFill>
              </a:defRPr>
            </a:lvl8pPr>
            <a:lvl9pPr lvl="8" algn="l">
              <a:lnSpc>
                <a:spcPct val="100000"/>
              </a:lnSpc>
              <a:spcBef>
                <a:spcPts val="1600"/>
              </a:spcBef>
              <a:spcAft>
                <a:spcPts val="1600"/>
              </a:spcAft>
              <a:buClr>
                <a:schemeClr val="dk1"/>
              </a:buClr>
              <a:buSzPts val="1600"/>
              <a:buNone/>
              <a:defRPr sz="1600">
                <a:solidFill>
                  <a:schemeClr val="dk1"/>
                </a:solidFill>
              </a:defRPr>
            </a:lvl9pPr>
          </a:lstStyle>
          <a:p/>
        </p:txBody>
      </p:sp>
      <p:sp>
        <p:nvSpPr>
          <p:cNvPr id="187" name="Google Shape;187;p3"/>
          <p:cNvSpPr txBox="1"/>
          <p:nvPr>
            <p:ph idx="9" type="subTitle"/>
          </p:nvPr>
        </p:nvSpPr>
        <p:spPr>
          <a:xfrm>
            <a:off x="4621833" y="3293625"/>
            <a:ext cx="1891800" cy="37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1800">
                <a:latin typeface="Days One"/>
                <a:ea typeface="Days One"/>
                <a:cs typeface="Days One"/>
                <a:sym typeface="Days One"/>
              </a:defRPr>
            </a:lvl1pPr>
            <a:lvl2pPr lvl="1" algn="l">
              <a:lnSpc>
                <a:spcPct val="100000"/>
              </a:lnSpc>
              <a:spcBef>
                <a:spcPts val="1600"/>
              </a:spcBef>
              <a:spcAft>
                <a:spcPts val="0"/>
              </a:spcAft>
              <a:buClr>
                <a:schemeClr val="dk1"/>
              </a:buClr>
              <a:buSzPts val="3000"/>
              <a:buNone/>
              <a:defRPr sz="3000">
                <a:solidFill>
                  <a:schemeClr val="dk1"/>
                </a:solidFill>
              </a:defRPr>
            </a:lvl2pPr>
            <a:lvl3pPr lvl="2" algn="l">
              <a:lnSpc>
                <a:spcPct val="100000"/>
              </a:lnSpc>
              <a:spcBef>
                <a:spcPts val="1600"/>
              </a:spcBef>
              <a:spcAft>
                <a:spcPts val="0"/>
              </a:spcAft>
              <a:buClr>
                <a:schemeClr val="dk1"/>
              </a:buClr>
              <a:buSzPts val="3000"/>
              <a:buNone/>
              <a:defRPr sz="3000">
                <a:solidFill>
                  <a:schemeClr val="dk1"/>
                </a:solidFill>
              </a:defRPr>
            </a:lvl3pPr>
            <a:lvl4pPr lvl="3" algn="l">
              <a:lnSpc>
                <a:spcPct val="100000"/>
              </a:lnSpc>
              <a:spcBef>
                <a:spcPts val="1600"/>
              </a:spcBef>
              <a:spcAft>
                <a:spcPts val="0"/>
              </a:spcAft>
              <a:buClr>
                <a:schemeClr val="dk1"/>
              </a:buClr>
              <a:buSzPts val="3000"/>
              <a:buNone/>
              <a:defRPr sz="3000">
                <a:solidFill>
                  <a:schemeClr val="dk1"/>
                </a:solidFill>
              </a:defRPr>
            </a:lvl4pPr>
            <a:lvl5pPr lvl="4" algn="l">
              <a:lnSpc>
                <a:spcPct val="100000"/>
              </a:lnSpc>
              <a:spcBef>
                <a:spcPts val="1600"/>
              </a:spcBef>
              <a:spcAft>
                <a:spcPts val="0"/>
              </a:spcAft>
              <a:buClr>
                <a:schemeClr val="dk1"/>
              </a:buClr>
              <a:buSzPts val="3000"/>
              <a:buNone/>
              <a:defRPr sz="3000">
                <a:solidFill>
                  <a:schemeClr val="dk1"/>
                </a:solidFill>
              </a:defRPr>
            </a:lvl5pPr>
            <a:lvl6pPr lvl="5" algn="l">
              <a:lnSpc>
                <a:spcPct val="100000"/>
              </a:lnSpc>
              <a:spcBef>
                <a:spcPts val="1600"/>
              </a:spcBef>
              <a:spcAft>
                <a:spcPts val="0"/>
              </a:spcAft>
              <a:buClr>
                <a:schemeClr val="dk1"/>
              </a:buClr>
              <a:buSzPts val="3000"/>
              <a:buNone/>
              <a:defRPr sz="3000">
                <a:solidFill>
                  <a:schemeClr val="dk1"/>
                </a:solidFill>
              </a:defRPr>
            </a:lvl6pPr>
            <a:lvl7pPr lvl="6" algn="l">
              <a:lnSpc>
                <a:spcPct val="100000"/>
              </a:lnSpc>
              <a:spcBef>
                <a:spcPts val="1600"/>
              </a:spcBef>
              <a:spcAft>
                <a:spcPts val="0"/>
              </a:spcAft>
              <a:buClr>
                <a:schemeClr val="dk1"/>
              </a:buClr>
              <a:buSzPts val="3000"/>
              <a:buNone/>
              <a:defRPr sz="3000">
                <a:solidFill>
                  <a:schemeClr val="dk1"/>
                </a:solidFill>
              </a:defRPr>
            </a:lvl7pPr>
            <a:lvl8pPr lvl="7" algn="l">
              <a:lnSpc>
                <a:spcPct val="100000"/>
              </a:lnSpc>
              <a:spcBef>
                <a:spcPts val="1600"/>
              </a:spcBef>
              <a:spcAft>
                <a:spcPts val="0"/>
              </a:spcAft>
              <a:buClr>
                <a:schemeClr val="dk1"/>
              </a:buClr>
              <a:buSzPts val="3000"/>
              <a:buNone/>
              <a:defRPr sz="3000">
                <a:solidFill>
                  <a:schemeClr val="dk1"/>
                </a:solidFill>
              </a:defRPr>
            </a:lvl8pPr>
            <a:lvl9pPr lvl="8" algn="l">
              <a:lnSpc>
                <a:spcPct val="100000"/>
              </a:lnSpc>
              <a:spcBef>
                <a:spcPts val="1600"/>
              </a:spcBef>
              <a:spcAft>
                <a:spcPts val="1600"/>
              </a:spcAft>
              <a:buClr>
                <a:schemeClr val="dk1"/>
              </a:buClr>
              <a:buSzPts val="3000"/>
              <a:buNone/>
              <a:defRPr sz="3000">
                <a:solidFill>
                  <a:schemeClr val="dk1"/>
                </a:solidFill>
              </a:defRPr>
            </a:lvl9pPr>
          </a:lstStyle>
          <a:p/>
        </p:txBody>
      </p:sp>
      <p:sp>
        <p:nvSpPr>
          <p:cNvPr id="188" name="Google Shape;188;p3"/>
          <p:cNvSpPr txBox="1"/>
          <p:nvPr>
            <p:ph idx="13" type="title"/>
          </p:nvPr>
        </p:nvSpPr>
        <p:spPr>
          <a:xfrm>
            <a:off x="6613316" y="2819325"/>
            <a:ext cx="1891800" cy="47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4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9" name="Google Shape;189;p3"/>
          <p:cNvSpPr txBox="1"/>
          <p:nvPr>
            <p:ph idx="14" type="subTitle"/>
          </p:nvPr>
        </p:nvSpPr>
        <p:spPr>
          <a:xfrm>
            <a:off x="6613316" y="3670125"/>
            <a:ext cx="18918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None/>
              <a:defRPr sz="1600"/>
            </a:lvl1pPr>
            <a:lvl2pPr lvl="1" algn="l">
              <a:lnSpc>
                <a:spcPct val="100000"/>
              </a:lnSpc>
              <a:spcBef>
                <a:spcPts val="1600"/>
              </a:spcBef>
              <a:spcAft>
                <a:spcPts val="0"/>
              </a:spcAft>
              <a:buClr>
                <a:schemeClr val="dk1"/>
              </a:buClr>
              <a:buSzPts val="1600"/>
              <a:buNone/>
              <a:defRPr sz="1600">
                <a:solidFill>
                  <a:schemeClr val="dk1"/>
                </a:solidFill>
              </a:defRPr>
            </a:lvl2pPr>
            <a:lvl3pPr lvl="2" algn="l">
              <a:lnSpc>
                <a:spcPct val="100000"/>
              </a:lnSpc>
              <a:spcBef>
                <a:spcPts val="1600"/>
              </a:spcBef>
              <a:spcAft>
                <a:spcPts val="0"/>
              </a:spcAft>
              <a:buClr>
                <a:schemeClr val="dk1"/>
              </a:buClr>
              <a:buSzPts val="1600"/>
              <a:buNone/>
              <a:defRPr sz="1600">
                <a:solidFill>
                  <a:schemeClr val="dk1"/>
                </a:solidFill>
              </a:defRPr>
            </a:lvl3pPr>
            <a:lvl4pPr lvl="3" algn="l">
              <a:lnSpc>
                <a:spcPct val="100000"/>
              </a:lnSpc>
              <a:spcBef>
                <a:spcPts val="1600"/>
              </a:spcBef>
              <a:spcAft>
                <a:spcPts val="0"/>
              </a:spcAft>
              <a:buClr>
                <a:schemeClr val="dk1"/>
              </a:buClr>
              <a:buSzPts val="1600"/>
              <a:buNone/>
              <a:defRPr sz="1600">
                <a:solidFill>
                  <a:schemeClr val="dk1"/>
                </a:solidFill>
              </a:defRPr>
            </a:lvl4pPr>
            <a:lvl5pPr lvl="4" algn="l">
              <a:lnSpc>
                <a:spcPct val="100000"/>
              </a:lnSpc>
              <a:spcBef>
                <a:spcPts val="1600"/>
              </a:spcBef>
              <a:spcAft>
                <a:spcPts val="0"/>
              </a:spcAft>
              <a:buClr>
                <a:schemeClr val="dk1"/>
              </a:buClr>
              <a:buSzPts val="1600"/>
              <a:buNone/>
              <a:defRPr sz="1600">
                <a:solidFill>
                  <a:schemeClr val="dk1"/>
                </a:solidFill>
              </a:defRPr>
            </a:lvl5pPr>
            <a:lvl6pPr lvl="5" algn="l">
              <a:lnSpc>
                <a:spcPct val="100000"/>
              </a:lnSpc>
              <a:spcBef>
                <a:spcPts val="1600"/>
              </a:spcBef>
              <a:spcAft>
                <a:spcPts val="0"/>
              </a:spcAft>
              <a:buClr>
                <a:schemeClr val="dk1"/>
              </a:buClr>
              <a:buSzPts val="1600"/>
              <a:buNone/>
              <a:defRPr sz="1600">
                <a:solidFill>
                  <a:schemeClr val="dk1"/>
                </a:solidFill>
              </a:defRPr>
            </a:lvl6pPr>
            <a:lvl7pPr lvl="6" algn="l">
              <a:lnSpc>
                <a:spcPct val="100000"/>
              </a:lnSpc>
              <a:spcBef>
                <a:spcPts val="1600"/>
              </a:spcBef>
              <a:spcAft>
                <a:spcPts val="0"/>
              </a:spcAft>
              <a:buClr>
                <a:schemeClr val="dk1"/>
              </a:buClr>
              <a:buSzPts val="1600"/>
              <a:buNone/>
              <a:defRPr sz="1600">
                <a:solidFill>
                  <a:schemeClr val="dk1"/>
                </a:solidFill>
              </a:defRPr>
            </a:lvl7pPr>
            <a:lvl8pPr lvl="7" algn="l">
              <a:lnSpc>
                <a:spcPct val="100000"/>
              </a:lnSpc>
              <a:spcBef>
                <a:spcPts val="1600"/>
              </a:spcBef>
              <a:spcAft>
                <a:spcPts val="0"/>
              </a:spcAft>
              <a:buClr>
                <a:schemeClr val="dk1"/>
              </a:buClr>
              <a:buSzPts val="1600"/>
              <a:buNone/>
              <a:defRPr sz="1600">
                <a:solidFill>
                  <a:schemeClr val="dk1"/>
                </a:solidFill>
              </a:defRPr>
            </a:lvl8pPr>
            <a:lvl9pPr lvl="8" algn="l">
              <a:lnSpc>
                <a:spcPct val="100000"/>
              </a:lnSpc>
              <a:spcBef>
                <a:spcPts val="1600"/>
              </a:spcBef>
              <a:spcAft>
                <a:spcPts val="1600"/>
              </a:spcAft>
              <a:buClr>
                <a:schemeClr val="dk1"/>
              </a:buClr>
              <a:buSzPts val="1600"/>
              <a:buNone/>
              <a:defRPr sz="1600">
                <a:solidFill>
                  <a:schemeClr val="dk1"/>
                </a:solidFill>
              </a:defRPr>
            </a:lvl9pPr>
          </a:lstStyle>
          <a:p/>
        </p:txBody>
      </p:sp>
      <p:sp>
        <p:nvSpPr>
          <p:cNvPr id="190" name="Google Shape;190;p3"/>
          <p:cNvSpPr txBox="1"/>
          <p:nvPr>
            <p:ph idx="15" type="subTitle"/>
          </p:nvPr>
        </p:nvSpPr>
        <p:spPr>
          <a:xfrm>
            <a:off x="6613309" y="3293638"/>
            <a:ext cx="1891800" cy="37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1800">
                <a:latin typeface="Days One"/>
                <a:ea typeface="Days One"/>
                <a:cs typeface="Days One"/>
                <a:sym typeface="Days One"/>
              </a:defRPr>
            </a:lvl1pPr>
            <a:lvl2pPr lvl="1" algn="l">
              <a:lnSpc>
                <a:spcPct val="100000"/>
              </a:lnSpc>
              <a:spcBef>
                <a:spcPts val="1600"/>
              </a:spcBef>
              <a:spcAft>
                <a:spcPts val="0"/>
              </a:spcAft>
              <a:buClr>
                <a:schemeClr val="dk1"/>
              </a:buClr>
              <a:buSzPts val="3000"/>
              <a:buNone/>
              <a:defRPr sz="3000">
                <a:solidFill>
                  <a:schemeClr val="dk1"/>
                </a:solidFill>
              </a:defRPr>
            </a:lvl2pPr>
            <a:lvl3pPr lvl="2" algn="l">
              <a:lnSpc>
                <a:spcPct val="100000"/>
              </a:lnSpc>
              <a:spcBef>
                <a:spcPts val="1600"/>
              </a:spcBef>
              <a:spcAft>
                <a:spcPts val="0"/>
              </a:spcAft>
              <a:buClr>
                <a:schemeClr val="dk1"/>
              </a:buClr>
              <a:buSzPts val="3000"/>
              <a:buNone/>
              <a:defRPr sz="3000">
                <a:solidFill>
                  <a:schemeClr val="dk1"/>
                </a:solidFill>
              </a:defRPr>
            </a:lvl3pPr>
            <a:lvl4pPr lvl="3" algn="l">
              <a:lnSpc>
                <a:spcPct val="100000"/>
              </a:lnSpc>
              <a:spcBef>
                <a:spcPts val="1600"/>
              </a:spcBef>
              <a:spcAft>
                <a:spcPts val="0"/>
              </a:spcAft>
              <a:buClr>
                <a:schemeClr val="dk1"/>
              </a:buClr>
              <a:buSzPts val="3000"/>
              <a:buNone/>
              <a:defRPr sz="3000">
                <a:solidFill>
                  <a:schemeClr val="dk1"/>
                </a:solidFill>
              </a:defRPr>
            </a:lvl4pPr>
            <a:lvl5pPr lvl="4" algn="l">
              <a:lnSpc>
                <a:spcPct val="100000"/>
              </a:lnSpc>
              <a:spcBef>
                <a:spcPts val="1600"/>
              </a:spcBef>
              <a:spcAft>
                <a:spcPts val="0"/>
              </a:spcAft>
              <a:buClr>
                <a:schemeClr val="dk1"/>
              </a:buClr>
              <a:buSzPts val="3000"/>
              <a:buNone/>
              <a:defRPr sz="3000">
                <a:solidFill>
                  <a:schemeClr val="dk1"/>
                </a:solidFill>
              </a:defRPr>
            </a:lvl5pPr>
            <a:lvl6pPr lvl="5" algn="l">
              <a:lnSpc>
                <a:spcPct val="100000"/>
              </a:lnSpc>
              <a:spcBef>
                <a:spcPts val="1600"/>
              </a:spcBef>
              <a:spcAft>
                <a:spcPts val="0"/>
              </a:spcAft>
              <a:buClr>
                <a:schemeClr val="dk1"/>
              </a:buClr>
              <a:buSzPts val="3000"/>
              <a:buNone/>
              <a:defRPr sz="3000">
                <a:solidFill>
                  <a:schemeClr val="dk1"/>
                </a:solidFill>
              </a:defRPr>
            </a:lvl6pPr>
            <a:lvl7pPr lvl="6" algn="l">
              <a:lnSpc>
                <a:spcPct val="100000"/>
              </a:lnSpc>
              <a:spcBef>
                <a:spcPts val="1600"/>
              </a:spcBef>
              <a:spcAft>
                <a:spcPts val="0"/>
              </a:spcAft>
              <a:buClr>
                <a:schemeClr val="dk1"/>
              </a:buClr>
              <a:buSzPts val="3000"/>
              <a:buNone/>
              <a:defRPr sz="3000">
                <a:solidFill>
                  <a:schemeClr val="dk1"/>
                </a:solidFill>
              </a:defRPr>
            </a:lvl7pPr>
            <a:lvl8pPr lvl="7" algn="l">
              <a:lnSpc>
                <a:spcPct val="100000"/>
              </a:lnSpc>
              <a:spcBef>
                <a:spcPts val="1600"/>
              </a:spcBef>
              <a:spcAft>
                <a:spcPts val="0"/>
              </a:spcAft>
              <a:buClr>
                <a:schemeClr val="dk1"/>
              </a:buClr>
              <a:buSzPts val="3000"/>
              <a:buNone/>
              <a:defRPr sz="3000">
                <a:solidFill>
                  <a:schemeClr val="dk1"/>
                </a:solidFill>
              </a:defRPr>
            </a:lvl8pPr>
            <a:lvl9pPr lvl="8" algn="l">
              <a:lnSpc>
                <a:spcPct val="100000"/>
              </a:lnSpc>
              <a:spcBef>
                <a:spcPts val="1600"/>
              </a:spcBef>
              <a:spcAft>
                <a:spcPts val="1600"/>
              </a:spcAft>
              <a:buClr>
                <a:schemeClr val="dk1"/>
              </a:buClr>
              <a:buSzPts val="3000"/>
              <a:buNone/>
              <a:defRPr sz="3000">
                <a:solidFill>
                  <a:schemeClr val="dk1"/>
                </a:solidFill>
              </a:defRPr>
            </a:lvl9pPr>
          </a:lstStyle>
          <a:p/>
        </p:txBody>
      </p:sp>
      <p:sp>
        <p:nvSpPr>
          <p:cNvPr id="191" name="Google Shape;191;p3"/>
          <p:cNvSpPr/>
          <p:nvPr/>
        </p:nvSpPr>
        <p:spPr>
          <a:xfrm rot="10800000">
            <a:off x="7937650" y="382600"/>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192" name="Google Shape;192;p3"/>
          <p:cNvSpPr/>
          <p:nvPr/>
        </p:nvSpPr>
        <p:spPr>
          <a:xfrm>
            <a:off x="0" y="600700"/>
            <a:ext cx="1536900" cy="390500"/>
          </a:xfrm>
          <a:custGeom>
            <a:rect b="b" l="l" r="r" t="t"/>
            <a:pathLst>
              <a:path extrusionOk="0" h="15620" w="61476">
                <a:moveTo>
                  <a:pt x="0" y="0"/>
                </a:moveTo>
                <a:lnTo>
                  <a:pt x="31366" y="0"/>
                </a:lnTo>
                <a:lnTo>
                  <a:pt x="61476" y="15620"/>
                </a:lnTo>
              </a:path>
            </a:pathLst>
          </a:custGeom>
          <a:noFill/>
          <a:ln cap="flat" cmpd="sng" w="19050">
            <a:solidFill>
              <a:schemeClr val="lt2"/>
            </a:solidFill>
            <a:prstDash val="solid"/>
            <a:round/>
            <a:headEnd len="sm" w="sm" type="none"/>
            <a:tailEnd len="med" w="med" type="oval"/>
          </a:ln>
        </p:spPr>
      </p:sp>
      <p:sp>
        <p:nvSpPr>
          <p:cNvPr id="193" name="Google Shape;193;p3"/>
          <p:cNvSpPr/>
          <p:nvPr/>
        </p:nvSpPr>
        <p:spPr>
          <a:xfrm flipH="1">
            <a:off x="0" y="323775"/>
            <a:ext cx="1558725" cy="170650"/>
          </a:xfrm>
          <a:custGeom>
            <a:rect b="b" l="l" r="r" t="t"/>
            <a:pathLst>
              <a:path extrusionOk="0" h="6826" w="62349">
                <a:moveTo>
                  <a:pt x="62349" y="6826"/>
                </a:moveTo>
                <a:lnTo>
                  <a:pt x="5323" y="6826"/>
                </a:lnTo>
                <a:lnTo>
                  <a:pt x="0" y="0"/>
                </a:lnTo>
              </a:path>
            </a:pathLst>
          </a:custGeom>
          <a:noFill/>
          <a:ln cap="flat" cmpd="sng" w="19050">
            <a:solidFill>
              <a:schemeClr val="lt2"/>
            </a:solidFill>
            <a:prstDash val="solid"/>
            <a:round/>
            <a:headEnd len="sm" w="sm" type="none"/>
            <a:tailEnd len="med" w="med" type="oval"/>
          </a:ln>
        </p:spPr>
      </p:sp>
      <p:sp>
        <p:nvSpPr>
          <p:cNvPr id="194" name="Google Shape;194;p3"/>
          <p:cNvSpPr/>
          <p:nvPr/>
        </p:nvSpPr>
        <p:spPr>
          <a:xfrm>
            <a:off x="7394775" y="119625"/>
            <a:ext cx="1749225" cy="323600"/>
          </a:xfrm>
          <a:custGeom>
            <a:rect b="b" l="l" r="r" t="t"/>
            <a:pathLst>
              <a:path extrusionOk="0" h="12944" w="69969">
                <a:moveTo>
                  <a:pt x="69969" y="0"/>
                </a:moveTo>
                <a:lnTo>
                  <a:pt x="14148" y="0"/>
                </a:lnTo>
                <a:lnTo>
                  <a:pt x="0" y="12944"/>
                </a:lnTo>
              </a:path>
            </a:pathLst>
          </a:custGeom>
          <a:noFill/>
          <a:ln cap="flat" cmpd="sng" w="19050">
            <a:solidFill>
              <a:schemeClr val="lt2"/>
            </a:solidFill>
            <a:prstDash val="solid"/>
            <a:round/>
            <a:headEnd len="sm" w="sm" type="none"/>
            <a:tailEnd len="med" w="med" type="oval"/>
          </a:ln>
        </p:spPr>
      </p:sp>
      <p:sp>
        <p:nvSpPr>
          <p:cNvPr id="195" name="Google Shape;195;p3"/>
          <p:cNvSpPr/>
          <p:nvPr/>
        </p:nvSpPr>
        <p:spPr>
          <a:xfrm>
            <a:off x="8675877" y="298688"/>
            <a:ext cx="220800" cy="220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1475708" y="765350"/>
            <a:ext cx="61200" cy="612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
          <p:cNvSpPr/>
          <p:nvPr/>
        </p:nvSpPr>
        <p:spPr>
          <a:xfrm>
            <a:off x="8182796" y="318957"/>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
          <p:cNvSpPr/>
          <p:nvPr/>
        </p:nvSpPr>
        <p:spPr>
          <a:xfrm>
            <a:off x="3465873" y="73675"/>
            <a:ext cx="220800" cy="220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 name="Google Shape;199;p3"/>
          <p:cNvGrpSpPr/>
          <p:nvPr/>
        </p:nvGrpSpPr>
        <p:grpSpPr>
          <a:xfrm flipH="1" rot="10800000">
            <a:off x="8816992" y="927735"/>
            <a:ext cx="152173" cy="152150"/>
            <a:chOff x="810321" y="2832391"/>
            <a:chExt cx="266456" cy="266415"/>
          </a:xfrm>
        </p:grpSpPr>
        <p:sp>
          <p:nvSpPr>
            <p:cNvPr id="200" name="Google Shape;200;p3"/>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3"/>
          <p:cNvGrpSpPr/>
          <p:nvPr/>
        </p:nvGrpSpPr>
        <p:grpSpPr>
          <a:xfrm flipH="1" rot="10800000">
            <a:off x="2153411" y="166785"/>
            <a:ext cx="217054" cy="229271"/>
            <a:chOff x="368150" y="2725550"/>
            <a:chExt cx="257600" cy="272100"/>
          </a:xfrm>
        </p:grpSpPr>
        <p:sp>
          <p:nvSpPr>
            <p:cNvPr id="219" name="Google Shape;219;p3"/>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3"/>
          <p:cNvGrpSpPr/>
          <p:nvPr/>
        </p:nvGrpSpPr>
        <p:grpSpPr>
          <a:xfrm flipH="1" rot="10800000">
            <a:off x="331134" y="769331"/>
            <a:ext cx="143790" cy="153248"/>
            <a:chOff x="461025" y="2465625"/>
            <a:chExt cx="170650" cy="181875"/>
          </a:xfrm>
        </p:grpSpPr>
        <p:sp>
          <p:nvSpPr>
            <p:cNvPr id="250" name="Google Shape;250;p3"/>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3"/>
          <p:cNvGrpSpPr/>
          <p:nvPr/>
        </p:nvGrpSpPr>
        <p:grpSpPr>
          <a:xfrm flipH="1" rot="10800000">
            <a:off x="6211586" y="294460"/>
            <a:ext cx="217054" cy="229271"/>
            <a:chOff x="368150" y="2725550"/>
            <a:chExt cx="257600" cy="272100"/>
          </a:xfrm>
        </p:grpSpPr>
        <p:sp>
          <p:nvSpPr>
            <p:cNvPr id="269" name="Google Shape;269;p3"/>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3"/>
          <p:cNvGrpSpPr/>
          <p:nvPr/>
        </p:nvGrpSpPr>
        <p:grpSpPr>
          <a:xfrm flipH="1" rot="10800000">
            <a:off x="5093292" y="166798"/>
            <a:ext cx="152173" cy="152150"/>
            <a:chOff x="810321" y="2832391"/>
            <a:chExt cx="266456" cy="266415"/>
          </a:xfrm>
        </p:grpSpPr>
        <p:sp>
          <p:nvSpPr>
            <p:cNvPr id="300" name="Google Shape;300;p3"/>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3"/>
          <p:cNvSpPr/>
          <p:nvPr/>
        </p:nvSpPr>
        <p:spPr>
          <a:xfrm>
            <a:off x="-25" y="4972800"/>
            <a:ext cx="91440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a:off x="331125" y="849025"/>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1817" name="Shape 1817"/>
        <p:cNvGrpSpPr/>
        <p:nvPr/>
      </p:nvGrpSpPr>
      <p:grpSpPr>
        <a:xfrm>
          <a:off x="0" y="0"/>
          <a:ext cx="0" cy="0"/>
          <a:chOff x="0" y="0"/>
          <a:chExt cx="0" cy="0"/>
        </a:xfrm>
      </p:grpSpPr>
      <p:sp>
        <p:nvSpPr>
          <p:cNvPr id="1818" name="Google Shape;1818;p21"/>
          <p:cNvSpPr txBox="1"/>
          <p:nvPr>
            <p:ph idx="1" type="subTitle"/>
          </p:nvPr>
        </p:nvSpPr>
        <p:spPr>
          <a:xfrm>
            <a:off x="713225" y="2683250"/>
            <a:ext cx="2419200" cy="129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1819" name="Google Shape;1819;p21"/>
          <p:cNvSpPr txBox="1"/>
          <p:nvPr>
            <p:ph type="title"/>
          </p:nvPr>
        </p:nvSpPr>
        <p:spPr>
          <a:xfrm>
            <a:off x="713225" y="992600"/>
            <a:ext cx="2800200" cy="105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820" name="Google Shape;1820;p21"/>
          <p:cNvSpPr/>
          <p:nvPr/>
        </p:nvSpPr>
        <p:spPr>
          <a:xfrm rot="5400000">
            <a:off x="-2496450" y="2496450"/>
            <a:ext cx="51636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1"/>
          <p:cNvSpPr/>
          <p:nvPr/>
        </p:nvSpPr>
        <p:spPr>
          <a:xfrm flipH="1" rot="10800000">
            <a:off x="5665725" y="365100"/>
            <a:ext cx="281700" cy="2817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1"/>
          <p:cNvSpPr/>
          <p:nvPr/>
        </p:nvSpPr>
        <p:spPr>
          <a:xfrm flipH="1">
            <a:off x="6832013" y="23965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3" name="Google Shape;1823;p21"/>
          <p:cNvGrpSpPr/>
          <p:nvPr/>
        </p:nvGrpSpPr>
        <p:grpSpPr>
          <a:xfrm flipH="1">
            <a:off x="5947410" y="873946"/>
            <a:ext cx="152173" cy="152150"/>
            <a:chOff x="810321" y="2832391"/>
            <a:chExt cx="266456" cy="266415"/>
          </a:xfrm>
        </p:grpSpPr>
        <p:sp>
          <p:nvSpPr>
            <p:cNvPr id="1824" name="Google Shape;1824;p21"/>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1"/>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1"/>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1"/>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1"/>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1"/>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1"/>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1"/>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1"/>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1"/>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1"/>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1"/>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1"/>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1"/>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1"/>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1"/>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1"/>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1"/>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2" name="Google Shape;1842;p21"/>
          <p:cNvGrpSpPr/>
          <p:nvPr/>
        </p:nvGrpSpPr>
        <p:grpSpPr>
          <a:xfrm flipH="1" rot="10800000">
            <a:off x="6429983" y="462887"/>
            <a:ext cx="143790" cy="153248"/>
            <a:chOff x="461025" y="2465625"/>
            <a:chExt cx="170650" cy="181875"/>
          </a:xfrm>
        </p:grpSpPr>
        <p:sp>
          <p:nvSpPr>
            <p:cNvPr id="1843" name="Google Shape;1843;p21"/>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1"/>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1"/>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1"/>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1"/>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1"/>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1"/>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1"/>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1"/>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1"/>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1"/>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1"/>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1"/>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1"/>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1"/>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1"/>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1"/>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1"/>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1" name="Google Shape;1861;p21"/>
          <p:cNvSpPr/>
          <p:nvPr/>
        </p:nvSpPr>
        <p:spPr>
          <a:xfrm>
            <a:off x="7421600" y="902616"/>
            <a:ext cx="94800" cy="94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1"/>
          <p:cNvSpPr/>
          <p:nvPr/>
        </p:nvSpPr>
        <p:spPr>
          <a:xfrm>
            <a:off x="5535825" y="27637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1"/>
          <p:cNvSpPr/>
          <p:nvPr/>
        </p:nvSpPr>
        <p:spPr>
          <a:xfrm>
            <a:off x="5021992" y="591300"/>
            <a:ext cx="455700" cy="4557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4" name="Google Shape;1864;p21"/>
          <p:cNvGrpSpPr/>
          <p:nvPr/>
        </p:nvGrpSpPr>
        <p:grpSpPr>
          <a:xfrm>
            <a:off x="4658736" y="127875"/>
            <a:ext cx="217054" cy="229271"/>
            <a:chOff x="368150" y="2725550"/>
            <a:chExt cx="257600" cy="272100"/>
          </a:xfrm>
        </p:grpSpPr>
        <p:sp>
          <p:nvSpPr>
            <p:cNvPr id="1865" name="Google Shape;1865;p21"/>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1"/>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1"/>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1"/>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1"/>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1"/>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1"/>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1"/>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1"/>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1"/>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1"/>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1"/>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1"/>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1"/>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1"/>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1"/>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1"/>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1"/>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1"/>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1"/>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1"/>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1"/>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1"/>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1"/>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1"/>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1"/>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1"/>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1"/>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1"/>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1"/>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5" name="Google Shape;1895;p21"/>
          <p:cNvGrpSpPr/>
          <p:nvPr/>
        </p:nvGrpSpPr>
        <p:grpSpPr>
          <a:xfrm>
            <a:off x="7832534" y="819665"/>
            <a:ext cx="143790" cy="153248"/>
            <a:chOff x="461025" y="2465625"/>
            <a:chExt cx="170650" cy="181875"/>
          </a:xfrm>
        </p:grpSpPr>
        <p:sp>
          <p:nvSpPr>
            <p:cNvPr id="1896" name="Google Shape;1896;p21"/>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1"/>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1"/>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1"/>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1"/>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1"/>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1"/>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1"/>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1"/>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1"/>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1"/>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1"/>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1"/>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1"/>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1"/>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1"/>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1"/>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1"/>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4" name="Google Shape;1914;p21"/>
          <p:cNvSpPr/>
          <p:nvPr/>
        </p:nvSpPr>
        <p:spPr>
          <a:xfrm>
            <a:off x="7857025" y="12787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1"/>
          <p:cNvSpPr/>
          <p:nvPr/>
        </p:nvSpPr>
        <p:spPr>
          <a:xfrm flipH="1" rot="10800000">
            <a:off x="7032500" y="302525"/>
            <a:ext cx="389100" cy="3891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6" name="Google Shape;1916;p21"/>
          <p:cNvGrpSpPr/>
          <p:nvPr/>
        </p:nvGrpSpPr>
        <p:grpSpPr>
          <a:xfrm flipH="1" rot="5400000">
            <a:off x="5151663" y="243063"/>
            <a:ext cx="2322825" cy="2553875"/>
            <a:chOff x="131950" y="1175750"/>
            <a:chExt cx="2322825" cy="2553875"/>
          </a:xfrm>
        </p:grpSpPr>
        <p:sp>
          <p:nvSpPr>
            <p:cNvPr id="1917" name="Google Shape;1917;p21"/>
            <p:cNvSpPr/>
            <p:nvPr/>
          </p:nvSpPr>
          <p:spPr>
            <a:xfrm>
              <a:off x="137925" y="1428750"/>
              <a:ext cx="1601375" cy="1788925"/>
            </a:xfrm>
            <a:custGeom>
              <a:rect b="b" l="l" r="r" t="t"/>
              <a:pathLst>
                <a:path extrusionOk="0" h="71557" w="64055">
                  <a:moveTo>
                    <a:pt x="64055" y="71557"/>
                  </a:moveTo>
                  <a:lnTo>
                    <a:pt x="28813" y="71557"/>
                  </a:lnTo>
                  <a:lnTo>
                    <a:pt x="0" y="42743"/>
                  </a:lnTo>
                  <a:lnTo>
                    <a:pt x="0" y="26789"/>
                  </a:lnTo>
                  <a:lnTo>
                    <a:pt x="26789" y="0"/>
                  </a:lnTo>
                  <a:lnTo>
                    <a:pt x="52149" y="0"/>
                  </a:lnTo>
                </a:path>
              </a:pathLst>
            </a:custGeom>
            <a:noFill/>
            <a:ln cap="flat" cmpd="sng" w="19050">
              <a:solidFill>
                <a:schemeClr val="lt2"/>
              </a:solidFill>
              <a:prstDash val="solid"/>
              <a:round/>
              <a:headEnd len="med" w="med" type="oval"/>
              <a:tailEnd len="med" w="med" type="oval"/>
            </a:ln>
          </p:spPr>
        </p:sp>
        <p:sp>
          <p:nvSpPr>
            <p:cNvPr id="1918" name="Google Shape;1918;p21"/>
            <p:cNvSpPr/>
            <p:nvPr/>
          </p:nvSpPr>
          <p:spPr>
            <a:xfrm>
              <a:off x="977300" y="1175750"/>
              <a:ext cx="1095375" cy="255975"/>
            </a:xfrm>
            <a:custGeom>
              <a:rect b="b" l="l" r="r" t="t"/>
              <a:pathLst>
                <a:path extrusionOk="0" h="10239" w="43815">
                  <a:moveTo>
                    <a:pt x="0" y="10239"/>
                  </a:moveTo>
                  <a:lnTo>
                    <a:pt x="10240" y="0"/>
                  </a:lnTo>
                  <a:lnTo>
                    <a:pt x="43815" y="0"/>
                  </a:lnTo>
                </a:path>
              </a:pathLst>
            </a:custGeom>
            <a:noFill/>
            <a:ln cap="flat" cmpd="sng" w="19050">
              <a:solidFill>
                <a:schemeClr val="lt2"/>
              </a:solidFill>
              <a:prstDash val="solid"/>
              <a:round/>
              <a:headEnd len="sm" w="sm" type="none"/>
              <a:tailEnd len="med" w="med" type="oval"/>
            </a:ln>
          </p:spPr>
        </p:sp>
        <p:sp>
          <p:nvSpPr>
            <p:cNvPr id="1919" name="Google Shape;1919;p21"/>
            <p:cNvSpPr/>
            <p:nvPr/>
          </p:nvSpPr>
          <p:spPr>
            <a:xfrm>
              <a:off x="621200" y="1610325"/>
              <a:ext cx="1833575" cy="166700"/>
            </a:xfrm>
            <a:custGeom>
              <a:rect b="b" l="l" r="r" t="t"/>
              <a:pathLst>
                <a:path extrusionOk="0" h="6668" w="73343">
                  <a:moveTo>
                    <a:pt x="0" y="0"/>
                  </a:moveTo>
                  <a:lnTo>
                    <a:pt x="6668" y="6668"/>
                  </a:lnTo>
                  <a:lnTo>
                    <a:pt x="73343" y="6668"/>
                  </a:lnTo>
                </a:path>
              </a:pathLst>
            </a:custGeom>
            <a:noFill/>
            <a:ln cap="flat" cmpd="sng" w="19050">
              <a:solidFill>
                <a:schemeClr val="lt2"/>
              </a:solidFill>
              <a:prstDash val="solid"/>
              <a:round/>
              <a:headEnd len="sm" w="sm" type="none"/>
              <a:tailEnd len="med" w="med" type="oval"/>
            </a:ln>
          </p:spPr>
        </p:sp>
        <p:sp>
          <p:nvSpPr>
            <p:cNvPr id="1920" name="Google Shape;1920;p21"/>
            <p:cNvSpPr/>
            <p:nvPr/>
          </p:nvSpPr>
          <p:spPr>
            <a:xfrm>
              <a:off x="865300" y="2021075"/>
              <a:ext cx="654850" cy="267900"/>
            </a:xfrm>
            <a:custGeom>
              <a:rect b="b" l="l" r="r" t="t"/>
              <a:pathLst>
                <a:path extrusionOk="0" h="10716" w="26194">
                  <a:moveTo>
                    <a:pt x="0" y="10716"/>
                  </a:moveTo>
                  <a:lnTo>
                    <a:pt x="10716" y="0"/>
                  </a:lnTo>
                  <a:lnTo>
                    <a:pt x="26194" y="0"/>
                  </a:lnTo>
                </a:path>
              </a:pathLst>
            </a:custGeom>
            <a:noFill/>
            <a:ln cap="flat" cmpd="sng" w="19050">
              <a:solidFill>
                <a:schemeClr val="lt2"/>
              </a:solidFill>
              <a:prstDash val="solid"/>
              <a:round/>
              <a:headEnd len="sm" w="sm" type="none"/>
              <a:tailEnd len="med" w="med" type="oval"/>
            </a:ln>
          </p:spPr>
        </p:sp>
        <p:sp>
          <p:nvSpPr>
            <p:cNvPr id="1921" name="Google Shape;1921;p21"/>
            <p:cNvSpPr/>
            <p:nvPr/>
          </p:nvSpPr>
          <p:spPr>
            <a:xfrm>
              <a:off x="441525" y="2288975"/>
              <a:ext cx="714375" cy="297675"/>
            </a:xfrm>
            <a:custGeom>
              <a:rect b="b" l="l" r="r" t="t"/>
              <a:pathLst>
                <a:path extrusionOk="0" h="11907" w="28575">
                  <a:moveTo>
                    <a:pt x="0" y="0"/>
                  </a:moveTo>
                  <a:lnTo>
                    <a:pt x="11906" y="11907"/>
                  </a:lnTo>
                  <a:lnTo>
                    <a:pt x="28575" y="11907"/>
                  </a:lnTo>
                </a:path>
              </a:pathLst>
            </a:custGeom>
            <a:noFill/>
            <a:ln cap="flat" cmpd="sng" w="19050">
              <a:solidFill>
                <a:schemeClr val="lt2"/>
              </a:solidFill>
              <a:prstDash val="solid"/>
              <a:round/>
              <a:headEnd len="sm" w="sm" type="none"/>
              <a:tailEnd len="med" w="med" type="oval"/>
            </a:ln>
          </p:spPr>
        </p:sp>
        <p:sp>
          <p:nvSpPr>
            <p:cNvPr id="1922" name="Google Shape;1922;p21"/>
            <p:cNvSpPr/>
            <p:nvPr/>
          </p:nvSpPr>
          <p:spPr>
            <a:xfrm>
              <a:off x="1060650" y="2961700"/>
              <a:ext cx="1285875" cy="255975"/>
            </a:xfrm>
            <a:custGeom>
              <a:rect b="b" l="l" r="r" t="t"/>
              <a:pathLst>
                <a:path extrusionOk="0" h="10239" w="51435">
                  <a:moveTo>
                    <a:pt x="0" y="10239"/>
                  </a:moveTo>
                  <a:lnTo>
                    <a:pt x="10239" y="0"/>
                  </a:lnTo>
                  <a:lnTo>
                    <a:pt x="51435" y="0"/>
                  </a:lnTo>
                </a:path>
              </a:pathLst>
            </a:custGeom>
            <a:noFill/>
            <a:ln cap="flat" cmpd="sng" w="19050">
              <a:solidFill>
                <a:schemeClr val="lt2"/>
              </a:solidFill>
              <a:prstDash val="solid"/>
              <a:round/>
              <a:headEnd len="sm" w="sm" type="none"/>
              <a:tailEnd len="med" w="med" type="oval"/>
            </a:ln>
          </p:spPr>
        </p:sp>
        <p:sp>
          <p:nvSpPr>
            <p:cNvPr id="1923" name="Google Shape;1923;p21"/>
            <p:cNvSpPr/>
            <p:nvPr/>
          </p:nvSpPr>
          <p:spPr>
            <a:xfrm>
              <a:off x="1298775" y="3217675"/>
              <a:ext cx="726275" cy="303600"/>
            </a:xfrm>
            <a:custGeom>
              <a:rect b="b" l="l" r="r" t="t"/>
              <a:pathLst>
                <a:path extrusionOk="0" h="12144" w="29051">
                  <a:moveTo>
                    <a:pt x="0" y="0"/>
                  </a:moveTo>
                  <a:lnTo>
                    <a:pt x="12144" y="12144"/>
                  </a:lnTo>
                  <a:lnTo>
                    <a:pt x="29051" y="12144"/>
                  </a:lnTo>
                </a:path>
              </a:pathLst>
            </a:custGeom>
            <a:noFill/>
            <a:ln cap="flat" cmpd="sng" w="19050">
              <a:solidFill>
                <a:schemeClr val="lt2"/>
              </a:solidFill>
              <a:prstDash val="solid"/>
              <a:round/>
              <a:headEnd len="sm" w="sm" type="none"/>
              <a:tailEnd len="med" w="med" type="oval"/>
            </a:ln>
          </p:spPr>
        </p:sp>
        <p:sp>
          <p:nvSpPr>
            <p:cNvPr id="1924" name="Google Shape;1924;p21"/>
            <p:cNvSpPr/>
            <p:nvPr/>
          </p:nvSpPr>
          <p:spPr>
            <a:xfrm>
              <a:off x="715375" y="3074775"/>
              <a:ext cx="428600" cy="654850"/>
            </a:xfrm>
            <a:custGeom>
              <a:rect b="b" l="l" r="r" t="t"/>
              <a:pathLst>
                <a:path extrusionOk="0" h="26194" w="17144">
                  <a:moveTo>
                    <a:pt x="0" y="0"/>
                  </a:moveTo>
                  <a:lnTo>
                    <a:pt x="0" y="9049"/>
                  </a:lnTo>
                  <a:lnTo>
                    <a:pt x="17144" y="26194"/>
                  </a:lnTo>
                </a:path>
              </a:pathLst>
            </a:custGeom>
            <a:noFill/>
            <a:ln cap="flat" cmpd="sng" w="19050">
              <a:solidFill>
                <a:schemeClr val="lt2"/>
              </a:solidFill>
              <a:prstDash val="solid"/>
              <a:round/>
              <a:headEnd len="sm" w="sm" type="none"/>
              <a:tailEnd len="med" w="med" type="oval"/>
            </a:ln>
          </p:spPr>
        </p:sp>
        <p:cxnSp>
          <p:nvCxnSpPr>
            <p:cNvPr id="1925" name="Google Shape;1925;p21"/>
            <p:cNvCxnSpPr/>
            <p:nvPr/>
          </p:nvCxnSpPr>
          <p:spPr>
            <a:xfrm>
              <a:off x="131950" y="2288975"/>
              <a:ext cx="1881300" cy="0"/>
            </a:xfrm>
            <a:prstGeom prst="straightConnector1">
              <a:avLst/>
            </a:prstGeom>
            <a:noFill/>
            <a:ln cap="flat" cmpd="sng" w="19050">
              <a:solidFill>
                <a:schemeClr val="lt2"/>
              </a:solidFill>
              <a:prstDash val="solid"/>
              <a:round/>
              <a:headEnd len="sm" w="sm" type="none"/>
              <a:tailEnd len="med" w="med" type="oval"/>
            </a:ln>
          </p:spPr>
        </p:cxnSp>
      </p:grpSp>
      <p:grpSp>
        <p:nvGrpSpPr>
          <p:cNvPr id="1926" name="Google Shape;1926;p21"/>
          <p:cNvGrpSpPr/>
          <p:nvPr/>
        </p:nvGrpSpPr>
        <p:grpSpPr>
          <a:xfrm>
            <a:off x="8409012" y="3027844"/>
            <a:ext cx="735276" cy="2115771"/>
            <a:chOff x="8206918" y="2446907"/>
            <a:chExt cx="937135" cy="2696624"/>
          </a:xfrm>
        </p:grpSpPr>
        <p:sp>
          <p:nvSpPr>
            <p:cNvPr id="1927" name="Google Shape;1927;p21"/>
            <p:cNvSpPr/>
            <p:nvPr/>
          </p:nvSpPr>
          <p:spPr>
            <a:xfrm flipH="1">
              <a:off x="8523353" y="3354631"/>
              <a:ext cx="620700" cy="1788900"/>
            </a:xfrm>
            <a:prstGeom prst="rtTriangl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1"/>
            <p:cNvSpPr/>
            <p:nvPr/>
          </p:nvSpPr>
          <p:spPr>
            <a:xfrm flipH="1">
              <a:off x="8523337" y="2767401"/>
              <a:ext cx="620700" cy="1788900"/>
            </a:xfrm>
            <a:prstGeom prst="rtTriangl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1"/>
            <p:cNvSpPr/>
            <p:nvPr/>
          </p:nvSpPr>
          <p:spPr>
            <a:xfrm flipH="1">
              <a:off x="8206918" y="3354631"/>
              <a:ext cx="620700" cy="1788900"/>
            </a:xfrm>
            <a:prstGeom prst="rtTriangl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1"/>
            <p:cNvSpPr/>
            <p:nvPr/>
          </p:nvSpPr>
          <p:spPr>
            <a:xfrm flipH="1">
              <a:off x="8661906" y="2446907"/>
              <a:ext cx="482100" cy="1389000"/>
            </a:xfrm>
            <a:prstGeom prst="rtTriangl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1"/>
            <p:cNvSpPr/>
            <p:nvPr/>
          </p:nvSpPr>
          <p:spPr>
            <a:xfrm flipH="1">
              <a:off x="8523320" y="3354625"/>
              <a:ext cx="620700" cy="1788900"/>
            </a:xfrm>
            <a:prstGeom prst="rtTriangl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1932" name="Shape 1932"/>
        <p:cNvGrpSpPr/>
        <p:nvPr/>
      </p:nvGrpSpPr>
      <p:grpSpPr>
        <a:xfrm>
          <a:off x="0" y="0"/>
          <a:ext cx="0" cy="0"/>
          <a:chOff x="0" y="0"/>
          <a:chExt cx="0" cy="0"/>
        </a:xfrm>
      </p:grpSpPr>
      <p:sp>
        <p:nvSpPr>
          <p:cNvPr id="1933" name="Google Shape;1933;p22"/>
          <p:cNvSpPr txBox="1"/>
          <p:nvPr>
            <p:ph idx="1" type="subTitle"/>
          </p:nvPr>
        </p:nvSpPr>
        <p:spPr>
          <a:xfrm flipH="1">
            <a:off x="5954025" y="2683250"/>
            <a:ext cx="2454300" cy="129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Char char="●"/>
              <a:defRPr sz="1600"/>
            </a:lvl1pPr>
            <a:lvl2pPr lvl="1" algn="r">
              <a:lnSpc>
                <a:spcPct val="100000"/>
              </a:lnSpc>
              <a:spcBef>
                <a:spcPts val="1600"/>
              </a:spcBef>
              <a:spcAft>
                <a:spcPts val="0"/>
              </a:spcAft>
              <a:buSzPts val="1600"/>
              <a:buChar char="○"/>
              <a:defRPr sz="1600"/>
            </a:lvl2pPr>
            <a:lvl3pPr lvl="2" algn="r">
              <a:lnSpc>
                <a:spcPct val="100000"/>
              </a:lnSpc>
              <a:spcBef>
                <a:spcPts val="1600"/>
              </a:spcBef>
              <a:spcAft>
                <a:spcPts val="0"/>
              </a:spcAft>
              <a:buSzPts val="1600"/>
              <a:buChar char="■"/>
              <a:defRPr sz="1600"/>
            </a:lvl3pPr>
            <a:lvl4pPr lvl="3" algn="r">
              <a:lnSpc>
                <a:spcPct val="100000"/>
              </a:lnSpc>
              <a:spcBef>
                <a:spcPts val="1600"/>
              </a:spcBef>
              <a:spcAft>
                <a:spcPts val="0"/>
              </a:spcAft>
              <a:buSzPts val="1600"/>
              <a:buChar char="●"/>
              <a:defRPr sz="1600"/>
            </a:lvl4pPr>
            <a:lvl5pPr lvl="4" algn="r">
              <a:lnSpc>
                <a:spcPct val="100000"/>
              </a:lnSpc>
              <a:spcBef>
                <a:spcPts val="1600"/>
              </a:spcBef>
              <a:spcAft>
                <a:spcPts val="0"/>
              </a:spcAft>
              <a:buSzPts val="1600"/>
              <a:buChar char="○"/>
              <a:defRPr sz="1600"/>
            </a:lvl5pPr>
            <a:lvl6pPr lvl="5" algn="r">
              <a:lnSpc>
                <a:spcPct val="100000"/>
              </a:lnSpc>
              <a:spcBef>
                <a:spcPts val="1600"/>
              </a:spcBef>
              <a:spcAft>
                <a:spcPts val="0"/>
              </a:spcAft>
              <a:buSzPts val="1600"/>
              <a:buChar char="■"/>
              <a:defRPr sz="1600"/>
            </a:lvl6pPr>
            <a:lvl7pPr lvl="6" algn="r">
              <a:lnSpc>
                <a:spcPct val="100000"/>
              </a:lnSpc>
              <a:spcBef>
                <a:spcPts val="1600"/>
              </a:spcBef>
              <a:spcAft>
                <a:spcPts val="0"/>
              </a:spcAft>
              <a:buSzPts val="1600"/>
              <a:buChar char="●"/>
              <a:defRPr sz="1600"/>
            </a:lvl7pPr>
            <a:lvl8pPr lvl="7" algn="r">
              <a:lnSpc>
                <a:spcPct val="100000"/>
              </a:lnSpc>
              <a:spcBef>
                <a:spcPts val="1600"/>
              </a:spcBef>
              <a:spcAft>
                <a:spcPts val="0"/>
              </a:spcAft>
              <a:buSzPts val="1600"/>
              <a:buChar char="○"/>
              <a:defRPr sz="1600"/>
            </a:lvl8pPr>
            <a:lvl9pPr lvl="8" algn="r">
              <a:lnSpc>
                <a:spcPct val="100000"/>
              </a:lnSpc>
              <a:spcBef>
                <a:spcPts val="1600"/>
              </a:spcBef>
              <a:spcAft>
                <a:spcPts val="1600"/>
              </a:spcAft>
              <a:buSzPts val="1600"/>
              <a:buChar char="■"/>
              <a:defRPr sz="1600"/>
            </a:lvl9pPr>
          </a:lstStyle>
          <a:p/>
        </p:txBody>
      </p:sp>
      <p:sp>
        <p:nvSpPr>
          <p:cNvPr id="1934" name="Google Shape;1934;p22"/>
          <p:cNvSpPr txBox="1"/>
          <p:nvPr>
            <p:ph type="title"/>
          </p:nvPr>
        </p:nvSpPr>
        <p:spPr>
          <a:xfrm flipH="1">
            <a:off x="6180825" y="992600"/>
            <a:ext cx="2227500" cy="105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600"/>
              <a:buNone/>
              <a:defRPr/>
            </a:lvl1pPr>
            <a:lvl2pPr lvl="1" algn="r">
              <a:lnSpc>
                <a:spcPct val="100000"/>
              </a:lnSpc>
              <a:spcBef>
                <a:spcPts val="0"/>
              </a:spcBef>
              <a:spcAft>
                <a:spcPts val="0"/>
              </a:spcAft>
              <a:buSzPts val="3600"/>
              <a:buNone/>
              <a:defRPr/>
            </a:lvl2pPr>
            <a:lvl3pPr lvl="2" algn="r">
              <a:lnSpc>
                <a:spcPct val="100000"/>
              </a:lnSpc>
              <a:spcBef>
                <a:spcPts val="0"/>
              </a:spcBef>
              <a:spcAft>
                <a:spcPts val="0"/>
              </a:spcAft>
              <a:buSzPts val="3600"/>
              <a:buNone/>
              <a:defRPr/>
            </a:lvl3pPr>
            <a:lvl4pPr lvl="3" algn="r">
              <a:lnSpc>
                <a:spcPct val="100000"/>
              </a:lnSpc>
              <a:spcBef>
                <a:spcPts val="0"/>
              </a:spcBef>
              <a:spcAft>
                <a:spcPts val="0"/>
              </a:spcAft>
              <a:buSzPts val="3600"/>
              <a:buNone/>
              <a:defRPr/>
            </a:lvl4pPr>
            <a:lvl5pPr lvl="4" algn="r">
              <a:lnSpc>
                <a:spcPct val="100000"/>
              </a:lnSpc>
              <a:spcBef>
                <a:spcPts val="0"/>
              </a:spcBef>
              <a:spcAft>
                <a:spcPts val="0"/>
              </a:spcAft>
              <a:buSzPts val="3600"/>
              <a:buNone/>
              <a:defRPr/>
            </a:lvl5pPr>
            <a:lvl6pPr lvl="5" algn="r">
              <a:lnSpc>
                <a:spcPct val="100000"/>
              </a:lnSpc>
              <a:spcBef>
                <a:spcPts val="0"/>
              </a:spcBef>
              <a:spcAft>
                <a:spcPts val="0"/>
              </a:spcAft>
              <a:buSzPts val="3600"/>
              <a:buNone/>
              <a:defRPr/>
            </a:lvl6pPr>
            <a:lvl7pPr lvl="6" algn="r">
              <a:lnSpc>
                <a:spcPct val="100000"/>
              </a:lnSpc>
              <a:spcBef>
                <a:spcPts val="0"/>
              </a:spcBef>
              <a:spcAft>
                <a:spcPts val="0"/>
              </a:spcAft>
              <a:buSzPts val="3600"/>
              <a:buNone/>
              <a:defRPr/>
            </a:lvl7pPr>
            <a:lvl8pPr lvl="7" algn="r">
              <a:lnSpc>
                <a:spcPct val="100000"/>
              </a:lnSpc>
              <a:spcBef>
                <a:spcPts val="0"/>
              </a:spcBef>
              <a:spcAft>
                <a:spcPts val="0"/>
              </a:spcAft>
              <a:buSzPts val="3600"/>
              <a:buNone/>
              <a:defRPr/>
            </a:lvl8pPr>
            <a:lvl9pPr lvl="8" algn="r">
              <a:lnSpc>
                <a:spcPct val="100000"/>
              </a:lnSpc>
              <a:spcBef>
                <a:spcPts val="0"/>
              </a:spcBef>
              <a:spcAft>
                <a:spcPts val="0"/>
              </a:spcAft>
              <a:buSzPts val="3600"/>
              <a:buNone/>
              <a:defRPr/>
            </a:lvl9pPr>
          </a:lstStyle>
          <a:p/>
        </p:txBody>
      </p:sp>
      <p:grpSp>
        <p:nvGrpSpPr>
          <p:cNvPr id="1935" name="Google Shape;1935;p22"/>
          <p:cNvGrpSpPr/>
          <p:nvPr/>
        </p:nvGrpSpPr>
        <p:grpSpPr>
          <a:xfrm flipH="1">
            <a:off x="10" y="3027844"/>
            <a:ext cx="735276" cy="2115771"/>
            <a:chOff x="8206918" y="2446907"/>
            <a:chExt cx="937135" cy="2696624"/>
          </a:xfrm>
        </p:grpSpPr>
        <p:sp>
          <p:nvSpPr>
            <p:cNvPr id="1936" name="Google Shape;1936;p22"/>
            <p:cNvSpPr/>
            <p:nvPr/>
          </p:nvSpPr>
          <p:spPr>
            <a:xfrm flipH="1">
              <a:off x="8523353" y="3354631"/>
              <a:ext cx="620700" cy="1788900"/>
            </a:xfrm>
            <a:prstGeom prst="rtTriangl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2"/>
            <p:cNvSpPr/>
            <p:nvPr/>
          </p:nvSpPr>
          <p:spPr>
            <a:xfrm flipH="1">
              <a:off x="8523337" y="2767401"/>
              <a:ext cx="620700" cy="1788900"/>
            </a:xfrm>
            <a:prstGeom prst="rtTriangl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2"/>
            <p:cNvSpPr/>
            <p:nvPr/>
          </p:nvSpPr>
          <p:spPr>
            <a:xfrm flipH="1">
              <a:off x="8206918" y="3354631"/>
              <a:ext cx="620700" cy="1788900"/>
            </a:xfrm>
            <a:prstGeom prst="rtTriangl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2"/>
            <p:cNvSpPr/>
            <p:nvPr/>
          </p:nvSpPr>
          <p:spPr>
            <a:xfrm flipH="1">
              <a:off x="8661906" y="2446907"/>
              <a:ext cx="482100" cy="1389000"/>
            </a:xfrm>
            <a:prstGeom prst="rtTriangl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2"/>
            <p:cNvSpPr/>
            <p:nvPr/>
          </p:nvSpPr>
          <p:spPr>
            <a:xfrm flipH="1">
              <a:off x="8523320" y="3354625"/>
              <a:ext cx="620700" cy="1788900"/>
            </a:xfrm>
            <a:prstGeom prst="rtTriangl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1" name="Google Shape;1941;p22"/>
          <p:cNvSpPr/>
          <p:nvPr/>
        </p:nvSpPr>
        <p:spPr>
          <a:xfrm rot="5400000">
            <a:off x="6476850" y="2496450"/>
            <a:ext cx="51636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2"/>
          <p:cNvSpPr/>
          <p:nvPr/>
        </p:nvSpPr>
        <p:spPr>
          <a:xfrm flipH="1" rot="10800000">
            <a:off x="1794538" y="366925"/>
            <a:ext cx="281700" cy="2817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2"/>
          <p:cNvSpPr/>
          <p:nvPr/>
        </p:nvSpPr>
        <p:spPr>
          <a:xfrm flipH="1">
            <a:off x="2960825" y="241475"/>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4" name="Google Shape;1944;p22"/>
          <p:cNvGrpSpPr/>
          <p:nvPr/>
        </p:nvGrpSpPr>
        <p:grpSpPr>
          <a:xfrm flipH="1">
            <a:off x="2076222" y="875771"/>
            <a:ext cx="152173" cy="152150"/>
            <a:chOff x="810321" y="2832391"/>
            <a:chExt cx="266456" cy="266415"/>
          </a:xfrm>
        </p:grpSpPr>
        <p:sp>
          <p:nvSpPr>
            <p:cNvPr id="1945" name="Google Shape;1945;p22"/>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2"/>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2"/>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2"/>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2"/>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2"/>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2"/>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2"/>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2"/>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2"/>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2"/>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2"/>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2"/>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2"/>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2"/>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2"/>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2"/>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2"/>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3" name="Google Shape;1963;p22"/>
          <p:cNvGrpSpPr/>
          <p:nvPr/>
        </p:nvGrpSpPr>
        <p:grpSpPr>
          <a:xfrm flipH="1" rot="10800000">
            <a:off x="2558795" y="464712"/>
            <a:ext cx="143790" cy="153248"/>
            <a:chOff x="461025" y="2465625"/>
            <a:chExt cx="170650" cy="181875"/>
          </a:xfrm>
        </p:grpSpPr>
        <p:sp>
          <p:nvSpPr>
            <p:cNvPr id="1964" name="Google Shape;1964;p22"/>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2"/>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2"/>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2"/>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2"/>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2"/>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2"/>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2"/>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2"/>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2"/>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2"/>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2"/>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2"/>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2"/>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2"/>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2"/>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2"/>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2"/>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2" name="Google Shape;1982;p22"/>
          <p:cNvSpPr/>
          <p:nvPr/>
        </p:nvSpPr>
        <p:spPr>
          <a:xfrm>
            <a:off x="3550413" y="904441"/>
            <a:ext cx="94800" cy="94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2"/>
          <p:cNvSpPr/>
          <p:nvPr/>
        </p:nvSpPr>
        <p:spPr>
          <a:xfrm>
            <a:off x="1664638" y="278204"/>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2"/>
          <p:cNvSpPr/>
          <p:nvPr/>
        </p:nvSpPr>
        <p:spPr>
          <a:xfrm>
            <a:off x="1150805" y="593125"/>
            <a:ext cx="455700" cy="4557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5" name="Google Shape;1985;p22"/>
          <p:cNvGrpSpPr/>
          <p:nvPr/>
        </p:nvGrpSpPr>
        <p:grpSpPr>
          <a:xfrm>
            <a:off x="787549" y="129700"/>
            <a:ext cx="217054" cy="229271"/>
            <a:chOff x="368150" y="2725550"/>
            <a:chExt cx="257600" cy="272100"/>
          </a:xfrm>
        </p:grpSpPr>
        <p:sp>
          <p:nvSpPr>
            <p:cNvPr id="1986" name="Google Shape;1986;p22"/>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2"/>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2"/>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2"/>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2"/>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2"/>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2"/>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2"/>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2"/>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2"/>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2"/>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2"/>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2"/>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2"/>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2"/>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2"/>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2"/>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2"/>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2"/>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2"/>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2"/>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2"/>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2"/>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2"/>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2"/>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2"/>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2"/>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2"/>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2"/>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2"/>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6" name="Google Shape;2016;p22"/>
          <p:cNvGrpSpPr/>
          <p:nvPr/>
        </p:nvGrpSpPr>
        <p:grpSpPr>
          <a:xfrm>
            <a:off x="3961346" y="821490"/>
            <a:ext cx="143790" cy="153248"/>
            <a:chOff x="461025" y="2465625"/>
            <a:chExt cx="170650" cy="181875"/>
          </a:xfrm>
        </p:grpSpPr>
        <p:sp>
          <p:nvSpPr>
            <p:cNvPr id="2017" name="Google Shape;2017;p22"/>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2"/>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2"/>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2"/>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2"/>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2"/>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2"/>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2"/>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2"/>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2"/>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2"/>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2"/>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2"/>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22"/>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2"/>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2"/>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2"/>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2"/>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5" name="Google Shape;2035;p22"/>
          <p:cNvSpPr/>
          <p:nvPr/>
        </p:nvSpPr>
        <p:spPr>
          <a:xfrm>
            <a:off x="3985838" y="129704"/>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2"/>
          <p:cNvSpPr/>
          <p:nvPr/>
        </p:nvSpPr>
        <p:spPr>
          <a:xfrm flipH="1" rot="10800000">
            <a:off x="3161312" y="304350"/>
            <a:ext cx="389100" cy="3891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7" name="Google Shape;2037;p22"/>
          <p:cNvGrpSpPr/>
          <p:nvPr/>
        </p:nvGrpSpPr>
        <p:grpSpPr>
          <a:xfrm flipH="1" rot="5400000">
            <a:off x="1280475" y="244888"/>
            <a:ext cx="2322825" cy="2553875"/>
            <a:chOff x="131950" y="1175750"/>
            <a:chExt cx="2322825" cy="2553875"/>
          </a:xfrm>
        </p:grpSpPr>
        <p:sp>
          <p:nvSpPr>
            <p:cNvPr id="2038" name="Google Shape;2038;p22"/>
            <p:cNvSpPr/>
            <p:nvPr/>
          </p:nvSpPr>
          <p:spPr>
            <a:xfrm>
              <a:off x="137925" y="1428750"/>
              <a:ext cx="1601375" cy="1788925"/>
            </a:xfrm>
            <a:custGeom>
              <a:rect b="b" l="l" r="r" t="t"/>
              <a:pathLst>
                <a:path extrusionOk="0" h="71557" w="64055">
                  <a:moveTo>
                    <a:pt x="64055" y="71557"/>
                  </a:moveTo>
                  <a:lnTo>
                    <a:pt x="28813" y="71557"/>
                  </a:lnTo>
                  <a:lnTo>
                    <a:pt x="0" y="42743"/>
                  </a:lnTo>
                  <a:lnTo>
                    <a:pt x="0" y="26789"/>
                  </a:lnTo>
                  <a:lnTo>
                    <a:pt x="26789" y="0"/>
                  </a:lnTo>
                  <a:lnTo>
                    <a:pt x="52149" y="0"/>
                  </a:lnTo>
                </a:path>
              </a:pathLst>
            </a:custGeom>
            <a:noFill/>
            <a:ln cap="flat" cmpd="sng" w="19050">
              <a:solidFill>
                <a:schemeClr val="lt2"/>
              </a:solidFill>
              <a:prstDash val="solid"/>
              <a:round/>
              <a:headEnd len="med" w="med" type="oval"/>
              <a:tailEnd len="med" w="med" type="oval"/>
            </a:ln>
          </p:spPr>
        </p:sp>
        <p:sp>
          <p:nvSpPr>
            <p:cNvPr id="2039" name="Google Shape;2039;p22"/>
            <p:cNvSpPr/>
            <p:nvPr/>
          </p:nvSpPr>
          <p:spPr>
            <a:xfrm>
              <a:off x="977300" y="1175750"/>
              <a:ext cx="1095375" cy="255975"/>
            </a:xfrm>
            <a:custGeom>
              <a:rect b="b" l="l" r="r" t="t"/>
              <a:pathLst>
                <a:path extrusionOk="0" h="10239" w="43815">
                  <a:moveTo>
                    <a:pt x="0" y="10239"/>
                  </a:moveTo>
                  <a:lnTo>
                    <a:pt x="10240" y="0"/>
                  </a:lnTo>
                  <a:lnTo>
                    <a:pt x="43815" y="0"/>
                  </a:lnTo>
                </a:path>
              </a:pathLst>
            </a:custGeom>
            <a:noFill/>
            <a:ln cap="flat" cmpd="sng" w="19050">
              <a:solidFill>
                <a:schemeClr val="lt2"/>
              </a:solidFill>
              <a:prstDash val="solid"/>
              <a:round/>
              <a:headEnd len="sm" w="sm" type="none"/>
              <a:tailEnd len="med" w="med" type="oval"/>
            </a:ln>
          </p:spPr>
        </p:sp>
        <p:sp>
          <p:nvSpPr>
            <p:cNvPr id="2040" name="Google Shape;2040;p22"/>
            <p:cNvSpPr/>
            <p:nvPr/>
          </p:nvSpPr>
          <p:spPr>
            <a:xfrm>
              <a:off x="621200" y="1610325"/>
              <a:ext cx="1833575" cy="166700"/>
            </a:xfrm>
            <a:custGeom>
              <a:rect b="b" l="l" r="r" t="t"/>
              <a:pathLst>
                <a:path extrusionOk="0" h="6668" w="73343">
                  <a:moveTo>
                    <a:pt x="0" y="0"/>
                  </a:moveTo>
                  <a:lnTo>
                    <a:pt x="6668" y="6668"/>
                  </a:lnTo>
                  <a:lnTo>
                    <a:pt x="73343" y="6668"/>
                  </a:lnTo>
                </a:path>
              </a:pathLst>
            </a:custGeom>
            <a:noFill/>
            <a:ln cap="flat" cmpd="sng" w="19050">
              <a:solidFill>
                <a:schemeClr val="lt2"/>
              </a:solidFill>
              <a:prstDash val="solid"/>
              <a:round/>
              <a:headEnd len="sm" w="sm" type="none"/>
              <a:tailEnd len="med" w="med" type="oval"/>
            </a:ln>
          </p:spPr>
        </p:sp>
        <p:sp>
          <p:nvSpPr>
            <p:cNvPr id="2041" name="Google Shape;2041;p22"/>
            <p:cNvSpPr/>
            <p:nvPr/>
          </p:nvSpPr>
          <p:spPr>
            <a:xfrm>
              <a:off x="865300" y="2021075"/>
              <a:ext cx="654850" cy="267900"/>
            </a:xfrm>
            <a:custGeom>
              <a:rect b="b" l="l" r="r" t="t"/>
              <a:pathLst>
                <a:path extrusionOk="0" h="10716" w="26194">
                  <a:moveTo>
                    <a:pt x="0" y="10716"/>
                  </a:moveTo>
                  <a:lnTo>
                    <a:pt x="10716" y="0"/>
                  </a:lnTo>
                  <a:lnTo>
                    <a:pt x="26194" y="0"/>
                  </a:lnTo>
                </a:path>
              </a:pathLst>
            </a:custGeom>
            <a:noFill/>
            <a:ln cap="flat" cmpd="sng" w="19050">
              <a:solidFill>
                <a:schemeClr val="lt2"/>
              </a:solidFill>
              <a:prstDash val="solid"/>
              <a:round/>
              <a:headEnd len="sm" w="sm" type="none"/>
              <a:tailEnd len="med" w="med" type="oval"/>
            </a:ln>
          </p:spPr>
        </p:sp>
        <p:sp>
          <p:nvSpPr>
            <p:cNvPr id="2042" name="Google Shape;2042;p22"/>
            <p:cNvSpPr/>
            <p:nvPr/>
          </p:nvSpPr>
          <p:spPr>
            <a:xfrm>
              <a:off x="441525" y="2288975"/>
              <a:ext cx="714375" cy="297675"/>
            </a:xfrm>
            <a:custGeom>
              <a:rect b="b" l="l" r="r" t="t"/>
              <a:pathLst>
                <a:path extrusionOk="0" h="11907" w="28575">
                  <a:moveTo>
                    <a:pt x="0" y="0"/>
                  </a:moveTo>
                  <a:lnTo>
                    <a:pt x="11906" y="11907"/>
                  </a:lnTo>
                  <a:lnTo>
                    <a:pt x="28575" y="11907"/>
                  </a:lnTo>
                </a:path>
              </a:pathLst>
            </a:custGeom>
            <a:noFill/>
            <a:ln cap="flat" cmpd="sng" w="19050">
              <a:solidFill>
                <a:schemeClr val="lt2"/>
              </a:solidFill>
              <a:prstDash val="solid"/>
              <a:round/>
              <a:headEnd len="sm" w="sm" type="none"/>
              <a:tailEnd len="med" w="med" type="oval"/>
            </a:ln>
          </p:spPr>
        </p:sp>
        <p:sp>
          <p:nvSpPr>
            <p:cNvPr id="2043" name="Google Shape;2043;p22"/>
            <p:cNvSpPr/>
            <p:nvPr/>
          </p:nvSpPr>
          <p:spPr>
            <a:xfrm>
              <a:off x="1060650" y="2961700"/>
              <a:ext cx="1285875" cy="255975"/>
            </a:xfrm>
            <a:custGeom>
              <a:rect b="b" l="l" r="r" t="t"/>
              <a:pathLst>
                <a:path extrusionOk="0" h="10239" w="51435">
                  <a:moveTo>
                    <a:pt x="0" y="10239"/>
                  </a:moveTo>
                  <a:lnTo>
                    <a:pt x="10239" y="0"/>
                  </a:lnTo>
                  <a:lnTo>
                    <a:pt x="51435" y="0"/>
                  </a:lnTo>
                </a:path>
              </a:pathLst>
            </a:custGeom>
            <a:noFill/>
            <a:ln cap="flat" cmpd="sng" w="19050">
              <a:solidFill>
                <a:schemeClr val="lt2"/>
              </a:solidFill>
              <a:prstDash val="solid"/>
              <a:round/>
              <a:headEnd len="sm" w="sm" type="none"/>
              <a:tailEnd len="med" w="med" type="oval"/>
            </a:ln>
          </p:spPr>
        </p:sp>
        <p:sp>
          <p:nvSpPr>
            <p:cNvPr id="2044" name="Google Shape;2044;p22"/>
            <p:cNvSpPr/>
            <p:nvPr/>
          </p:nvSpPr>
          <p:spPr>
            <a:xfrm>
              <a:off x="1298775" y="3217675"/>
              <a:ext cx="726275" cy="303600"/>
            </a:xfrm>
            <a:custGeom>
              <a:rect b="b" l="l" r="r" t="t"/>
              <a:pathLst>
                <a:path extrusionOk="0" h="12144" w="29051">
                  <a:moveTo>
                    <a:pt x="0" y="0"/>
                  </a:moveTo>
                  <a:lnTo>
                    <a:pt x="12144" y="12144"/>
                  </a:lnTo>
                  <a:lnTo>
                    <a:pt x="29051" y="12144"/>
                  </a:lnTo>
                </a:path>
              </a:pathLst>
            </a:custGeom>
            <a:noFill/>
            <a:ln cap="flat" cmpd="sng" w="19050">
              <a:solidFill>
                <a:schemeClr val="lt2"/>
              </a:solidFill>
              <a:prstDash val="solid"/>
              <a:round/>
              <a:headEnd len="sm" w="sm" type="none"/>
              <a:tailEnd len="med" w="med" type="oval"/>
            </a:ln>
          </p:spPr>
        </p:sp>
        <p:sp>
          <p:nvSpPr>
            <p:cNvPr id="2045" name="Google Shape;2045;p22"/>
            <p:cNvSpPr/>
            <p:nvPr/>
          </p:nvSpPr>
          <p:spPr>
            <a:xfrm>
              <a:off x="715375" y="3074775"/>
              <a:ext cx="428600" cy="654850"/>
            </a:xfrm>
            <a:custGeom>
              <a:rect b="b" l="l" r="r" t="t"/>
              <a:pathLst>
                <a:path extrusionOk="0" h="26194" w="17144">
                  <a:moveTo>
                    <a:pt x="0" y="0"/>
                  </a:moveTo>
                  <a:lnTo>
                    <a:pt x="0" y="9049"/>
                  </a:lnTo>
                  <a:lnTo>
                    <a:pt x="17144" y="26194"/>
                  </a:lnTo>
                </a:path>
              </a:pathLst>
            </a:custGeom>
            <a:noFill/>
            <a:ln cap="flat" cmpd="sng" w="19050">
              <a:solidFill>
                <a:schemeClr val="lt2"/>
              </a:solidFill>
              <a:prstDash val="solid"/>
              <a:round/>
              <a:headEnd len="sm" w="sm" type="none"/>
              <a:tailEnd len="med" w="med" type="oval"/>
            </a:ln>
          </p:spPr>
        </p:sp>
        <p:cxnSp>
          <p:nvCxnSpPr>
            <p:cNvPr id="2046" name="Google Shape;2046;p22"/>
            <p:cNvCxnSpPr/>
            <p:nvPr/>
          </p:nvCxnSpPr>
          <p:spPr>
            <a:xfrm>
              <a:off x="131950" y="2288975"/>
              <a:ext cx="1881300" cy="0"/>
            </a:xfrm>
            <a:prstGeom prst="straightConnector1">
              <a:avLst/>
            </a:prstGeom>
            <a:noFill/>
            <a:ln cap="flat" cmpd="sng" w="19050">
              <a:solidFill>
                <a:schemeClr val="lt2"/>
              </a:solidFill>
              <a:prstDash val="solid"/>
              <a:round/>
              <a:headEnd len="sm" w="sm" type="none"/>
              <a:tailEnd len="med" w="med" type="oval"/>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2047" name="Shape 2047"/>
        <p:cNvGrpSpPr/>
        <p:nvPr/>
      </p:nvGrpSpPr>
      <p:grpSpPr>
        <a:xfrm>
          <a:off x="0" y="0"/>
          <a:ext cx="0" cy="0"/>
          <a:chOff x="0" y="0"/>
          <a:chExt cx="0" cy="0"/>
        </a:xfrm>
      </p:grpSpPr>
      <p:sp>
        <p:nvSpPr>
          <p:cNvPr id="2048" name="Google Shape;2048;p23"/>
          <p:cNvSpPr txBox="1"/>
          <p:nvPr>
            <p:ph idx="1" type="subTitle"/>
          </p:nvPr>
        </p:nvSpPr>
        <p:spPr>
          <a:xfrm>
            <a:off x="5591950" y="3227375"/>
            <a:ext cx="2838900" cy="13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2049" name="Google Shape;2049;p23"/>
          <p:cNvSpPr txBox="1"/>
          <p:nvPr>
            <p:ph type="title"/>
          </p:nvPr>
        </p:nvSpPr>
        <p:spPr>
          <a:xfrm>
            <a:off x="5591950" y="1739825"/>
            <a:ext cx="2838900" cy="12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050" name="Google Shape;2050;p23"/>
          <p:cNvSpPr/>
          <p:nvPr/>
        </p:nvSpPr>
        <p:spPr>
          <a:xfrm flipH="1" rot="-109476">
            <a:off x="7866708" y="1814627"/>
            <a:ext cx="433420" cy="43312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3"/>
          <p:cNvSpPr/>
          <p:nvPr/>
        </p:nvSpPr>
        <p:spPr>
          <a:xfrm flipH="1" rot="1691205">
            <a:off x="8102527" y="811958"/>
            <a:ext cx="132741" cy="132741"/>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2" name="Google Shape;2052;p23"/>
          <p:cNvCxnSpPr>
            <a:stCxn id="2050" idx="0"/>
            <a:endCxn id="2051" idx="3"/>
          </p:cNvCxnSpPr>
          <p:nvPr/>
        </p:nvCxnSpPr>
        <p:spPr>
          <a:xfrm flipH="1" rot="10800000">
            <a:off x="8076518" y="941737"/>
            <a:ext cx="111600" cy="873000"/>
          </a:xfrm>
          <a:prstGeom prst="straightConnector1">
            <a:avLst/>
          </a:prstGeom>
          <a:noFill/>
          <a:ln cap="flat" cmpd="sng" w="9525">
            <a:solidFill>
              <a:schemeClr val="lt2"/>
            </a:solidFill>
            <a:prstDash val="dash"/>
            <a:round/>
            <a:headEnd len="sm" w="sm" type="none"/>
            <a:tailEnd len="sm" w="sm" type="none"/>
          </a:ln>
        </p:spPr>
      </p:cxnSp>
      <p:cxnSp>
        <p:nvCxnSpPr>
          <p:cNvPr id="2053" name="Google Shape;2053;p23"/>
          <p:cNvCxnSpPr>
            <a:stCxn id="2051" idx="6"/>
          </p:cNvCxnSpPr>
          <p:nvPr/>
        </p:nvCxnSpPr>
        <p:spPr>
          <a:xfrm flipH="1">
            <a:off x="7288098" y="846979"/>
            <a:ext cx="822300" cy="15900"/>
          </a:xfrm>
          <a:prstGeom prst="straightConnector1">
            <a:avLst/>
          </a:prstGeom>
          <a:noFill/>
          <a:ln cap="flat" cmpd="sng" w="9525">
            <a:solidFill>
              <a:schemeClr val="lt2"/>
            </a:solidFill>
            <a:prstDash val="dash"/>
            <a:round/>
            <a:headEnd len="sm" w="sm" type="none"/>
            <a:tailEnd len="sm" w="sm" type="none"/>
          </a:ln>
        </p:spPr>
      </p:cxnSp>
      <p:sp>
        <p:nvSpPr>
          <p:cNvPr id="2054" name="Google Shape;2054;p23"/>
          <p:cNvSpPr/>
          <p:nvPr/>
        </p:nvSpPr>
        <p:spPr>
          <a:xfrm rot="-1913702">
            <a:off x="6670779" y="575281"/>
            <a:ext cx="610942" cy="610942"/>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2055" name="Shape 2055"/>
        <p:cNvGrpSpPr/>
        <p:nvPr/>
      </p:nvGrpSpPr>
      <p:grpSpPr>
        <a:xfrm>
          <a:off x="0" y="0"/>
          <a:ext cx="0" cy="0"/>
          <a:chOff x="0" y="0"/>
          <a:chExt cx="0" cy="0"/>
        </a:xfrm>
      </p:grpSpPr>
      <p:sp>
        <p:nvSpPr>
          <p:cNvPr id="2056" name="Google Shape;2056;p24"/>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057" name="Google Shape;2057;p24"/>
          <p:cNvSpPr txBox="1"/>
          <p:nvPr>
            <p:ph idx="1" type="subTitle"/>
          </p:nvPr>
        </p:nvSpPr>
        <p:spPr>
          <a:xfrm>
            <a:off x="774125" y="3454375"/>
            <a:ext cx="21540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2058" name="Google Shape;2058;p24"/>
          <p:cNvSpPr txBox="1"/>
          <p:nvPr>
            <p:ph idx="2" type="subTitle"/>
          </p:nvPr>
        </p:nvSpPr>
        <p:spPr>
          <a:xfrm>
            <a:off x="774125" y="3091075"/>
            <a:ext cx="2154000" cy="3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2059" name="Google Shape;2059;p24"/>
          <p:cNvSpPr txBox="1"/>
          <p:nvPr>
            <p:ph idx="3" type="subTitle"/>
          </p:nvPr>
        </p:nvSpPr>
        <p:spPr>
          <a:xfrm>
            <a:off x="3495000" y="3454375"/>
            <a:ext cx="21540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2060" name="Google Shape;2060;p24"/>
          <p:cNvSpPr txBox="1"/>
          <p:nvPr>
            <p:ph idx="4" type="subTitle"/>
          </p:nvPr>
        </p:nvSpPr>
        <p:spPr>
          <a:xfrm>
            <a:off x="3495000" y="3091075"/>
            <a:ext cx="2154000" cy="3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2061" name="Google Shape;2061;p24"/>
          <p:cNvSpPr txBox="1"/>
          <p:nvPr>
            <p:ph idx="5" type="subTitle"/>
          </p:nvPr>
        </p:nvSpPr>
        <p:spPr>
          <a:xfrm>
            <a:off x="6215875" y="3454375"/>
            <a:ext cx="2154000" cy="64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2062" name="Google Shape;2062;p24"/>
          <p:cNvSpPr txBox="1"/>
          <p:nvPr>
            <p:ph idx="6" type="subTitle"/>
          </p:nvPr>
        </p:nvSpPr>
        <p:spPr>
          <a:xfrm>
            <a:off x="6215875" y="3091075"/>
            <a:ext cx="2154000" cy="36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grpSp>
        <p:nvGrpSpPr>
          <p:cNvPr id="2063" name="Google Shape;2063;p24"/>
          <p:cNvGrpSpPr/>
          <p:nvPr/>
        </p:nvGrpSpPr>
        <p:grpSpPr>
          <a:xfrm flipH="1">
            <a:off x="7503410" y="276302"/>
            <a:ext cx="152173" cy="152150"/>
            <a:chOff x="810321" y="2832391"/>
            <a:chExt cx="266456" cy="266415"/>
          </a:xfrm>
        </p:grpSpPr>
        <p:sp>
          <p:nvSpPr>
            <p:cNvPr id="2064" name="Google Shape;2064;p24"/>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4"/>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4"/>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4"/>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4"/>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4"/>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4"/>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4"/>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4"/>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4"/>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4"/>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4"/>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4"/>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4"/>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4"/>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4"/>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4"/>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4"/>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2" name="Google Shape;2082;p24"/>
          <p:cNvSpPr/>
          <p:nvPr/>
        </p:nvSpPr>
        <p:spPr>
          <a:xfrm rot="10800000">
            <a:off x="8047625" y="228813"/>
            <a:ext cx="1096375" cy="199475"/>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2083" name="Google Shape;2083;p24"/>
          <p:cNvGrpSpPr/>
          <p:nvPr/>
        </p:nvGrpSpPr>
        <p:grpSpPr>
          <a:xfrm flipH="1">
            <a:off x="8669076" y="106409"/>
            <a:ext cx="143790" cy="153248"/>
            <a:chOff x="461025" y="2465625"/>
            <a:chExt cx="170650" cy="181875"/>
          </a:xfrm>
        </p:grpSpPr>
        <p:sp>
          <p:nvSpPr>
            <p:cNvPr id="2084" name="Google Shape;2084;p24"/>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4"/>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4"/>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4"/>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4"/>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4"/>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4"/>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4"/>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4"/>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4"/>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4"/>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4"/>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4"/>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4"/>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4"/>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4"/>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4"/>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4"/>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2" name="Google Shape;2102;p24"/>
          <p:cNvSpPr/>
          <p:nvPr/>
        </p:nvSpPr>
        <p:spPr>
          <a:xfrm rot="10800000">
            <a:off x="7596050" y="276288"/>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3" name="Google Shape;2103;p24"/>
          <p:cNvGrpSpPr/>
          <p:nvPr/>
        </p:nvGrpSpPr>
        <p:grpSpPr>
          <a:xfrm flipH="1">
            <a:off x="124897" y="191364"/>
            <a:ext cx="152173" cy="152150"/>
            <a:chOff x="810321" y="2832391"/>
            <a:chExt cx="266456" cy="266415"/>
          </a:xfrm>
        </p:grpSpPr>
        <p:sp>
          <p:nvSpPr>
            <p:cNvPr id="2104" name="Google Shape;2104;p24"/>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4"/>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4"/>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4"/>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4"/>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4"/>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4"/>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4"/>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4"/>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4"/>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4"/>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4"/>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4"/>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4"/>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4"/>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4"/>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4"/>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4"/>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2" name="Google Shape;2122;p24"/>
          <p:cNvSpPr/>
          <p:nvPr/>
        </p:nvSpPr>
        <p:spPr>
          <a:xfrm rot="10800000">
            <a:off x="440525" y="0"/>
            <a:ext cx="1642075" cy="253325"/>
          </a:xfrm>
          <a:custGeom>
            <a:rect b="b" l="l" r="r" t="t"/>
            <a:pathLst>
              <a:path extrusionOk="0" h="10133" w="65683">
                <a:moveTo>
                  <a:pt x="0" y="0"/>
                </a:moveTo>
                <a:lnTo>
                  <a:pt x="54952" y="221"/>
                </a:lnTo>
                <a:lnTo>
                  <a:pt x="65683" y="10133"/>
                </a:lnTo>
              </a:path>
            </a:pathLst>
          </a:custGeom>
          <a:noFill/>
          <a:ln cap="flat" cmpd="sng" w="9525">
            <a:solidFill>
              <a:schemeClr val="lt2"/>
            </a:solidFill>
            <a:prstDash val="dash"/>
            <a:round/>
            <a:headEnd len="sm" w="sm" type="none"/>
            <a:tailEnd len="sm" w="sm" type="none"/>
          </a:ln>
        </p:spPr>
      </p:sp>
      <p:sp>
        <p:nvSpPr>
          <p:cNvPr id="2123" name="Google Shape;2123;p24"/>
          <p:cNvSpPr/>
          <p:nvPr/>
        </p:nvSpPr>
        <p:spPr>
          <a:xfrm rot="10800000">
            <a:off x="217537" y="19135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4"/>
          <p:cNvSpPr/>
          <p:nvPr/>
        </p:nvSpPr>
        <p:spPr>
          <a:xfrm rot="10800000">
            <a:off x="1225677" y="187105"/>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4"/>
          <p:cNvSpPr/>
          <p:nvPr/>
        </p:nvSpPr>
        <p:spPr>
          <a:xfrm>
            <a:off x="-25" y="4972800"/>
            <a:ext cx="91440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2126" name="Shape 2126"/>
        <p:cNvGrpSpPr/>
        <p:nvPr/>
      </p:nvGrpSpPr>
      <p:grpSpPr>
        <a:xfrm>
          <a:off x="0" y="0"/>
          <a:ext cx="0" cy="0"/>
          <a:chOff x="0" y="0"/>
          <a:chExt cx="0" cy="0"/>
        </a:xfrm>
      </p:grpSpPr>
      <p:sp>
        <p:nvSpPr>
          <p:cNvPr id="2127" name="Google Shape;2127;p25"/>
          <p:cNvSpPr txBox="1"/>
          <p:nvPr>
            <p:ph type="title"/>
          </p:nvPr>
        </p:nvSpPr>
        <p:spPr>
          <a:xfrm>
            <a:off x="713225" y="615700"/>
            <a:ext cx="3611700" cy="68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128" name="Google Shape;2128;p25"/>
          <p:cNvSpPr txBox="1"/>
          <p:nvPr>
            <p:ph idx="1" type="subTitle"/>
          </p:nvPr>
        </p:nvSpPr>
        <p:spPr>
          <a:xfrm>
            <a:off x="713225" y="1980025"/>
            <a:ext cx="3611700" cy="90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solidFill>
                  <a:schemeClr val="dk1"/>
                </a:solidFill>
              </a:defRPr>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2129" name="Google Shape;2129;p25"/>
          <p:cNvSpPr txBox="1"/>
          <p:nvPr>
            <p:ph idx="2" type="subTitle"/>
          </p:nvPr>
        </p:nvSpPr>
        <p:spPr>
          <a:xfrm>
            <a:off x="713225" y="1577125"/>
            <a:ext cx="3611700" cy="3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2130" name="Google Shape;2130;p25"/>
          <p:cNvSpPr txBox="1"/>
          <p:nvPr/>
        </p:nvSpPr>
        <p:spPr>
          <a:xfrm>
            <a:off x="713225" y="3630850"/>
            <a:ext cx="3556500" cy="5715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rgbClr val="000000"/>
              </a:buClr>
              <a:buSzPts val="1200"/>
              <a:buFont typeface="Arial"/>
              <a:buNone/>
            </a:pPr>
            <a:r>
              <a:rPr b="0" i="0" lang="zh-TW" sz="1200" u="none" cap="none" strike="noStrike">
                <a:solidFill>
                  <a:schemeClr val="dk1"/>
                </a:solidFill>
                <a:latin typeface="Barlow Light"/>
                <a:ea typeface="Barlow Light"/>
                <a:cs typeface="Barlow Light"/>
                <a:sym typeface="Barlow Light"/>
              </a:rPr>
              <a:t>CREDITS: This presentation template was created by </a:t>
            </a:r>
            <a:r>
              <a:rPr b="1" i="0" lang="zh-TW" sz="1200" u="none" cap="none" strike="noStrike">
                <a:solidFill>
                  <a:schemeClr val="hlink"/>
                </a:solidFill>
                <a:uFill>
                  <a:noFill/>
                </a:uFill>
                <a:latin typeface="Barlow"/>
                <a:ea typeface="Barlow"/>
                <a:cs typeface="Barlow"/>
                <a:sym typeface="Barlow"/>
                <a:hlinkClick r:id="rId2"/>
              </a:rPr>
              <a:t>Slidesgo</a:t>
            </a:r>
            <a:r>
              <a:rPr b="0" i="0" lang="zh-TW" sz="1200" u="none" cap="none" strike="noStrike">
                <a:solidFill>
                  <a:schemeClr val="dk1"/>
                </a:solidFill>
                <a:latin typeface="Barlow Light"/>
                <a:ea typeface="Barlow Light"/>
                <a:cs typeface="Barlow Light"/>
                <a:sym typeface="Barlow Light"/>
              </a:rPr>
              <a:t>, including icons by </a:t>
            </a:r>
            <a:r>
              <a:rPr b="1" i="0" lang="zh-TW" sz="1200" u="none" cap="none" strike="noStrike">
                <a:solidFill>
                  <a:schemeClr val="hlink"/>
                </a:solidFill>
                <a:uFill>
                  <a:noFill/>
                </a:uFill>
                <a:latin typeface="Barlow"/>
                <a:ea typeface="Barlow"/>
                <a:cs typeface="Barlow"/>
                <a:sym typeface="Barlow"/>
                <a:hlinkClick r:id="rId3"/>
              </a:rPr>
              <a:t>Flaticon</a:t>
            </a:r>
            <a:r>
              <a:rPr b="0" i="0" lang="zh-TW" sz="1200" u="none" cap="none" strike="noStrike">
                <a:solidFill>
                  <a:schemeClr val="dk1"/>
                </a:solidFill>
                <a:latin typeface="Barlow Light"/>
                <a:ea typeface="Barlow Light"/>
                <a:cs typeface="Barlow Light"/>
                <a:sym typeface="Barlow Light"/>
              </a:rPr>
              <a:t>, and infographics &amp; images by </a:t>
            </a:r>
            <a:r>
              <a:rPr b="1" i="0" lang="zh-TW" sz="1200" u="none" cap="none" strike="noStrike">
                <a:solidFill>
                  <a:schemeClr val="hlink"/>
                </a:solidFill>
                <a:uFill>
                  <a:noFill/>
                </a:uFill>
                <a:latin typeface="Barlow"/>
                <a:ea typeface="Barlow"/>
                <a:cs typeface="Barlow"/>
                <a:sym typeface="Barlow"/>
                <a:hlinkClick r:id="rId4"/>
              </a:rPr>
              <a:t>Freepik</a:t>
            </a:r>
            <a:endParaRPr b="1" i="0" sz="1200" u="none" cap="none" strike="noStrike">
              <a:solidFill>
                <a:schemeClr val="dk1"/>
              </a:solidFill>
              <a:latin typeface="Barlow"/>
              <a:ea typeface="Barlow"/>
              <a:cs typeface="Barlow"/>
              <a:sym typeface="Barlow"/>
            </a:endParaRPr>
          </a:p>
        </p:txBody>
      </p:sp>
      <p:sp>
        <p:nvSpPr>
          <p:cNvPr id="2131" name="Google Shape;2131;p25"/>
          <p:cNvSpPr/>
          <p:nvPr/>
        </p:nvSpPr>
        <p:spPr>
          <a:xfrm rot="904229">
            <a:off x="5378744" y="609536"/>
            <a:ext cx="2237246" cy="2246561"/>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5"/>
          <p:cNvSpPr/>
          <p:nvPr/>
        </p:nvSpPr>
        <p:spPr>
          <a:xfrm flipH="1" rot="-3607153">
            <a:off x="5456356" y="574787"/>
            <a:ext cx="3106000" cy="3098334"/>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5"/>
          <p:cNvSpPr/>
          <p:nvPr/>
        </p:nvSpPr>
        <p:spPr>
          <a:xfrm flipH="1" rot="-910935">
            <a:off x="5440518" y="1872798"/>
            <a:ext cx="2772155" cy="2781469"/>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5"/>
          <p:cNvSpPr/>
          <p:nvPr/>
        </p:nvSpPr>
        <p:spPr>
          <a:xfrm flipH="1" rot="-910935">
            <a:off x="4902493" y="1801373"/>
            <a:ext cx="2772155" cy="2781469"/>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5"/>
          <p:cNvSpPr/>
          <p:nvPr/>
        </p:nvSpPr>
        <p:spPr>
          <a:xfrm flipH="1" rot="-3607153">
            <a:off x="4611006" y="931412"/>
            <a:ext cx="3106000" cy="3098334"/>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5"/>
          <p:cNvSpPr/>
          <p:nvPr/>
        </p:nvSpPr>
        <p:spPr>
          <a:xfrm rot="904229">
            <a:off x="5045369" y="701386"/>
            <a:ext cx="2237246" cy="2246561"/>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5"/>
          <p:cNvSpPr/>
          <p:nvPr/>
        </p:nvSpPr>
        <p:spPr>
          <a:xfrm flipH="1" rot="-911477">
            <a:off x="4710800" y="1618671"/>
            <a:ext cx="2739633" cy="2748947"/>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5"/>
          <p:cNvSpPr/>
          <p:nvPr/>
        </p:nvSpPr>
        <p:spPr>
          <a:xfrm flipH="1">
            <a:off x="1868476" y="264925"/>
            <a:ext cx="7254509" cy="4350"/>
          </a:xfrm>
          <a:custGeom>
            <a:rect b="b" l="l" r="r" t="t"/>
            <a:pathLst>
              <a:path extrusionOk="0" h="174" w="195658">
                <a:moveTo>
                  <a:pt x="0" y="174"/>
                </a:moveTo>
                <a:lnTo>
                  <a:pt x="77394" y="123"/>
                </a:lnTo>
                <a:lnTo>
                  <a:pt x="195658" y="0"/>
                </a:lnTo>
              </a:path>
            </a:pathLst>
          </a:custGeom>
          <a:noFill/>
          <a:ln cap="flat" cmpd="sng" w="19050">
            <a:solidFill>
              <a:schemeClr val="lt2"/>
            </a:solidFill>
            <a:prstDash val="solid"/>
            <a:round/>
            <a:headEnd len="sm" w="sm" type="none"/>
            <a:tailEnd len="med" w="med" type="oval"/>
          </a:ln>
        </p:spPr>
      </p:sp>
      <p:sp>
        <p:nvSpPr>
          <p:cNvPr id="2139" name="Google Shape;2139;p25"/>
          <p:cNvSpPr/>
          <p:nvPr/>
        </p:nvSpPr>
        <p:spPr>
          <a:xfrm flipH="1">
            <a:off x="6763152" y="4874025"/>
            <a:ext cx="2380858" cy="575"/>
          </a:xfrm>
          <a:custGeom>
            <a:rect b="b" l="l" r="r" t="t"/>
            <a:pathLst>
              <a:path extrusionOk="0" h="23" w="64213">
                <a:moveTo>
                  <a:pt x="0" y="0"/>
                </a:moveTo>
                <a:lnTo>
                  <a:pt x="57026" y="0"/>
                </a:lnTo>
                <a:lnTo>
                  <a:pt x="64213" y="23"/>
                </a:lnTo>
              </a:path>
            </a:pathLst>
          </a:custGeom>
          <a:noFill/>
          <a:ln cap="flat" cmpd="sng" w="19050">
            <a:solidFill>
              <a:schemeClr val="lt2"/>
            </a:solidFill>
            <a:prstDash val="solid"/>
            <a:round/>
            <a:headEnd len="sm" w="sm" type="none"/>
            <a:tailEnd len="med" w="med" type="oval"/>
          </a:ln>
        </p:spPr>
      </p:sp>
      <p:sp>
        <p:nvSpPr>
          <p:cNvPr id="2140" name="Google Shape;2140;p25"/>
          <p:cNvSpPr/>
          <p:nvPr/>
        </p:nvSpPr>
        <p:spPr>
          <a:xfrm rot="5400000">
            <a:off x="-2496450" y="2496450"/>
            <a:ext cx="51636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2141" name="Shape 2141"/>
        <p:cNvGrpSpPr/>
        <p:nvPr/>
      </p:nvGrpSpPr>
      <p:grpSpPr>
        <a:xfrm>
          <a:off x="0" y="0"/>
          <a:ext cx="0" cy="0"/>
          <a:chOff x="0" y="0"/>
          <a:chExt cx="0" cy="0"/>
        </a:xfrm>
      </p:grpSpPr>
      <p:sp>
        <p:nvSpPr>
          <p:cNvPr id="2142" name="Google Shape;2142;p26"/>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143" name="Google Shape;2143;p26"/>
          <p:cNvSpPr txBox="1"/>
          <p:nvPr>
            <p:ph idx="1" type="subTitle"/>
          </p:nvPr>
        </p:nvSpPr>
        <p:spPr>
          <a:xfrm>
            <a:off x="713275" y="1666300"/>
            <a:ext cx="3734400" cy="294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2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2144" name="Google Shape;2144;p26"/>
          <p:cNvSpPr txBox="1"/>
          <p:nvPr>
            <p:ph idx="2" type="subTitle"/>
          </p:nvPr>
        </p:nvSpPr>
        <p:spPr>
          <a:xfrm>
            <a:off x="713263" y="1265800"/>
            <a:ext cx="3734400" cy="4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2145" name="Google Shape;2145;p26"/>
          <p:cNvSpPr txBox="1"/>
          <p:nvPr>
            <p:ph idx="3" type="subTitle"/>
          </p:nvPr>
        </p:nvSpPr>
        <p:spPr>
          <a:xfrm>
            <a:off x="4696350" y="1666300"/>
            <a:ext cx="3734400" cy="294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2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2146" name="Google Shape;2146;p26"/>
          <p:cNvSpPr txBox="1"/>
          <p:nvPr>
            <p:ph idx="4" type="subTitle"/>
          </p:nvPr>
        </p:nvSpPr>
        <p:spPr>
          <a:xfrm>
            <a:off x="4696338" y="1265800"/>
            <a:ext cx="3734400" cy="4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b="1" sz="2000">
                <a:latin typeface="Days One"/>
                <a:ea typeface="Days One"/>
                <a:cs typeface="Days One"/>
                <a:sym typeface="Days One"/>
              </a:defRPr>
            </a:lvl1pPr>
            <a:lvl2pPr lvl="1" algn="l">
              <a:lnSpc>
                <a:spcPct val="100000"/>
              </a:lnSpc>
              <a:spcBef>
                <a:spcPts val="1600"/>
              </a:spcBef>
              <a:spcAft>
                <a:spcPts val="0"/>
              </a:spcAft>
              <a:buSzPts val="3000"/>
              <a:buNone/>
              <a:defRPr sz="3000"/>
            </a:lvl2pPr>
            <a:lvl3pPr lvl="2" algn="l">
              <a:lnSpc>
                <a:spcPct val="100000"/>
              </a:lnSpc>
              <a:spcBef>
                <a:spcPts val="1600"/>
              </a:spcBef>
              <a:spcAft>
                <a:spcPts val="0"/>
              </a:spcAft>
              <a:buSzPts val="3000"/>
              <a:buNone/>
              <a:defRPr sz="3000"/>
            </a:lvl3pPr>
            <a:lvl4pPr lvl="3" algn="l">
              <a:lnSpc>
                <a:spcPct val="100000"/>
              </a:lnSpc>
              <a:spcBef>
                <a:spcPts val="1600"/>
              </a:spcBef>
              <a:spcAft>
                <a:spcPts val="0"/>
              </a:spcAft>
              <a:buSzPts val="3000"/>
              <a:buNone/>
              <a:defRPr sz="3000"/>
            </a:lvl4pPr>
            <a:lvl5pPr lvl="4" algn="l">
              <a:lnSpc>
                <a:spcPct val="100000"/>
              </a:lnSpc>
              <a:spcBef>
                <a:spcPts val="1600"/>
              </a:spcBef>
              <a:spcAft>
                <a:spcPts val="0"/>
              </a:spcAft>
              <a:buSzPts val="3000"/>
              <a:buNone/>
              <a:defRPr sz="3000"/>
            </a:lvl5pPr>
            <a:lvl6pPr lvl="5" algn="l">
              <a:lnSpc>
                <a:spcPct val="100000"/>
              </a:lnSpc>
              <a:spcBef>
                <a:spcPts val="1600"/>
              </a:spcBef>
              <a:spcAft>
                <a:spcPts val="0"/>
              </a:spcAft>
              <a:buSzPts val="3000"/>
              <a:buNone/>
              <a:defRPr sz="3000"/>
            </a:lvl6pPr>
            <a:lvl7pPr lvl="6" algn="l">
              <a:lnSpc>
                <a:spcPct val="100000"/>
              </a:lnSpc>
              <a:spcBef>
                <a:spcPts val="1600"/>
              </a:spcBef>
              <a:spcAft>
                <a:spcPts val="0"/>
              </a:spcAft>
              <a:buSzPts val="3000"/>
              <a:buNone/>
              <a:defRPr sz="3000"/>
            </a:lvl7pPr>
            <a:lvl8pPr lvl="7" algn="l">
              <a:lnSpc>
                <a:spcPct val="100000"/>
              </a:lnSpc>
              <a:spcBef>
                <a:spcPts val="1600"/>
              </a:spcBef>
              <a:spcAft>
                <a:spcPts val="0"/>
              </a:spcAft>
              <a:buSzPts val="3000"/>
              <a:buNone/>
              <a:defRPr sz="3000"/>
            </a:lvl8pPr>
            <a:lvl9pPr lvl="8" algn="l">
              <a:lnSpc>
                <a:spcPct val="100000"/>
              </a:lnSpc>
              <a:spcBef>
                <a:spcPts val="1600"/>
              </a:spcBef>
              <a:spcAft>
                <a:spcPts val="1600"/>
              </a:spcAft>
              <a:buSzPts val="3000"/>
              <a:buNone/>
              <a:defRPr sz="3000"/>
            </a:lvl9pPr>
          </a:lstStyle>
          <a:p/>
        </p:txBody>
      </p:sp>
      <p:sp>
        <p:nvSpPr>
          <p:cNvPr id="2147" name="Google Shape;2147;p26"/>
          <p:cNvSpPr/>
          <p:nvPr/>
        </p:nvSpPr>
        <p:spPr>
          <a:xfrm>
            <a:off x="660181" y="480837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6"/>
          <p:cNvSpPr/>
          <p:nvPr/>
        </p:nvSpPr>
        <p:spPr>
          <a:xfrm>
            <a:off x="1000" y="4872625"/>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2149" name="Google Shape;2149;p26"/>
          <p:cNvSpPr/>
          <p:nvPr/>
        </p:nvSpPr>
        <p:spPr>
          <a:xfrm rot="10800000">
            <a:off x="7937650" y="70975"/>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2150" name="Google Shape;2150;p26"/>
          <p:cNvSpPr/>
          <p:nvPr/>
        </p:nvSpPr>
        <p:spPr>
          <a:xfrm>
            <a:off x="8464775" y="70963"/>
            <a:ext cx="152100" cy="1521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6"/>
          <p:cNvSpPr/>
          <p:nvPr/>
        </p:nvSpPr>
        <p:spPr>
          <a:xfrm>
            <a:off x="8752521" y="400232"/>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2" name="Google Shape;2152;p26"/>
          <p:cNvGrpSpPr/>
          <p:nvPr/>
        </p:nvGrpSpPr>
        <p:grpSpPr>
          <a:xfrm flipH="1" rot="10800000">
            <a:off x="1488417" y="196235"/>
            <a:ext cx="152173" cy="152150"/>
            <a:chOff x="810321" y="2832391"/>
            <a:chExt cx="266456" cy="266415"/>
          </a:xfrm>
        </p:grpSpPr>
        <p:sp>
          <p:nvSpPr>
            <p:cNvPr id="2153" name="Google Shape;2153;p2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1" name="Google Shape;2171;p26"/>
          <p:cNvSpPr/>
          <p:nvPr/>
        </p:nvSpPr>
        <p:spPr>
          <a:xfrm>
            <a:off x="0" y="196400"/>
            <a:ext cx="1096375" cy="199475"/>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2172" name="Google Shape;2172;p26"/>
          <p:cNvGrpSpPr/>
          <p:nvPr/>
        </p:nvGrpSpPr>
        <p:grpSpPr>
          <a:xfrm flipH="1" rot="10800000">
            <a:off x="331134" y="365031"/>
            <a:ext cx="143790" cy="153248"/>
            <a:chOff x="461025" y="2465625"/>
            <a:chExt cx="170650" cy="181875"/>
          </a:xfrm>
        </p:grpSpPr>
        <p:sp>
          <p:nvSpPr>
            <p:cNvPr id="2173" name="Google Shape;2173;p26"/>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6"/>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6"/>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6"/>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6"/>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6"/>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6"/>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6"/>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6"/>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6"/>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6"/>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6"/>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6"/>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6"/>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6"/>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6"/>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6"/>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6"/>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1" name="Google Shape;2191;p26"/>
          <p:cNvSpPr/>
          <p:nvPr/>
        </p:nvSpPr>
        <p:spPr>
          <a:xfrm>
            <a:off x="1238350" y="38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2" name="Google Shape;2192;p26"/>
          <p:cNvGrpSpPr/>
          <p:nvPr/>
        </p:nvGrpSpPr>
        <p:grpSpPr>
          <a:xfrm flipH="1" rot="10800000">
            <a:off x="8866929" y="4821235"/>
            <a:ext cx="152173" cy="152150"/>
            <a:chOff x="810321" y="2832391"/>
            <a:chExt cx="266456" cy="266415"/>
          </a:xfrm>
        </p:grpSpPr>
        <p:sp>
          <p:nvSpPr>
            <p:cNvPr id="2193" name="Google Shape;2193;p2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1" name="Google Shape;2211;p26"/>
          <p:cNvSpPr/>
          <p:nvPr/>
        </p:nvSpPr>
        <p:spPr>
          <a:xfrm>
            <a:off x="7061400" y="4872625"/>
            <a:ext cx="1642075" cy="253325"/>
          </a:xfrm>
          <a:custGeom>
            <a:rect b="b" l="l" r="r" t="t"/>
            <a:pathLst>
              <a:path extrusionOk="0" h="10133" w="65683">
                <a:moveTo>
                  <a:pt x="0" y="0"/>
                </a:moveTo>
                <a:lnTo>
                  <a:pt x="54952" y="221"/>
                </a:lnTo>
                <a:lnTo>
                  <a:pt x="65683" y="10133"/>
                </a:lnTo>
              </a:path>
            </a:pathLst>
          </a:custGeom>
          <a:noFill/>
          <a:ln cap="flat" cmpd="sng" w="9525">
            <a:solidFill>
              <a:schemeClr val="lt2"/>
            </a:solidFill>
            <a:prstDash val="dash"/>
            <a:round/>
            <a:headEnd len="sm" w="sm" type="none"/>
            <a:tailEnd len="sm" w="sm" type="none"/>
          </a:ln>
        </p:spPr>
      </p:sp>
      <p:sp>
        <p:nvSpPr>
          <p:cNvPr id="2212" name="Google Shape;2212;p26"/>
          <p:cNvSpPr/>
          <p:nvPr/>
        </p:nvSpPr>
        <p:spPr>
          <a:xfrm>
            <a:off x="8616863" y="4663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6"/>
          <p:cNvSpPr/>
          <p:nvPr/>
        </p:nvSpPr>
        <p:spPr>
          <a:xfrm>
            <a:off x="7265131" y="491837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14" name="Shape 22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0" name="Shape 320"/>
        <p:cNvGrpSpPr/>
        <p:nvPr/>
      </p:nvGrpSpPr>
      <p:grpSpPr>
        <a:xfrm>
          <a:off x="0" y="0"/>
          <a:ext cx="0" cy="0"/>
          <a:chOff x="0" y="0"/>
          <a:chExt cx="0" cy="0"/>
        </a:xfrm>
      </p:grpSpPr>
      <p:sp>
        <p:nvSpPr>
          <p:cNvPr id="321" name="Google Shape;321;p4"/>
          <p:cNvSpPr txBox="1"/>
          <p:nvPr>
            <p:ph type="title"/>
          </p:nvPr>
        </p:nvSpPr>
        <p:spPr>
          <a:xfrm>
            <a:off x="5111150" y="3356925"/>
            <a:ext cx="3319500" cy="52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22" name="Google Shape;322;p4"/>
          <p:cNvSpPr txBox="1"/>
          <p:nvPr>
            <p:ph idx="2" type="title"/>
          </p:nvPr>
        </p:nvSpPr>
        <p:spPr>
          <a:xfrm>
            <a:off x="6694950" y="2538525"/>
            <a:ext cx="1735800" cy="81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7200"/>
              <a:buNone/>
              <a:defRPr sz="60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323" name="Google Shape;323;p4"/>
          <p:cNvSpPr txBox="1"/>
          <p:nvPr>
            <p:ph idx="1" type="subTitle"/>
          </p:nvPr>
        </p:nvSpPr>
        <p:spPr>
          <a:xfrm>
            <a:off x="5111075" y="3998975"/>
            <a:ext cx="3319500" cy="60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324" name="Google Shape;324;p4"/>
          <p:cNvCxnSpPr/>
          <p:nvPr/>
        </p:nvCxnSpPr>
        <p:spPr>
          <a:xfrm>
            <a:off x="1381525" y="1781388"/>
            <a:ext cx="1581300" cy="0"/>
          </a:xfrm>
          <a:prstGeom prst="straightConnector1">
            <a:avLst/>
          </a:prstGeom>
          <a:noFill/>
          <a:ln cap="flat" cmpd="sng" w="19050">
            <a:solidFill>
              <a:schemeClr val="lt2"/>
            </a:solidFill>
            <a:prstDash val="solid"/>
            <a:round/>
            <a:headEnd len="sm" w="sm" type="none"/>
            <a:tailEnd len="med" w="med" type="oval"/>
          </a:ln>
        </p:spPr>
      </p:cxnSp>
      <p:cxnSp>
        <p:nvCxnSpPr>
          <p:cNvPr id="325" name="Google Shape;325;p4"/>
          <p:cNvCxnSpPr/>
          <p:nvPr/>
        </p:nvCxnSpPr>
        <p:spPr>
          <a:xfrm rot="10800000">
            <a:off x="8972700" y="392338"/>
            <a:ext cx="171300" cy="0"/>
          </a:xfrm>
          <a:prstGeom prst="straightConnector1">
            <a:avLst/>
          </a:prstGeom>
          <a:noFill/>
          <a:ln cap="flat" cmpd="sng" w="19050">
            <a:solidFill>
              <a:schemeClr val="lt2"/>
            </a:solidFill>
            <a:prstDash val="solid"/>
            <a:round/>
            <a:headEnd len="sm" w="sm" type="none"/>
            <a:tailEnd len="med" w="med" type="oval"/>
          </a:ln>
        </p:spPr>
      </p:cxnSp>
      <p:cxnSp>
        <p:nvCxnSpPr>
          <p:cNvPr id="326" name="Google Shape;326;p4"/>
          <p:cNvCxnSpPr/>
          <p:nvPr/>
        </p:nvCxnSpPr>
        <p:spPr>
          <a:xfrm rot="10800000">
            <a:off x="7220100" y="244688"/>
            <a:ext cx="1923900" cy="0"/>
          </a:xfrm>
          <a:prstGeom prst="straightConnector1">
            <a:avLst/>
          </a:prstGeom>
          <a:noFill/>
          <a:ln cap="flat" cmpd="sng" w="19050">
            <a:solidFill>
              <a:schemeClr val="lt2"/>
            </a:solidFill>
            <a:prstDash val="solid"/>
            <a:round/>
            <a:headEnd len="sm" w="sm" type="none"/>
            <a:tailEnd len="med" w="med" type="oval"/>
          </a:ln>
        </p:spPr>
      </p:cxnSp>
      <p:cxnSp>
        <p:nvCxnSpPr>
          <p:cNvPr id="327" name="Google Shape;327;p4"/>
          <p:cNvCxnSpPr/>
          <p:nvPr/>
        </p:nvCxnSpPr>
        <p:spPr>
          <a:xfrm>
            <a:off x="457600" y="244688"/>
            <a:ext cx="1976400" cy="0"/>
          </a:xfrm>
          <a:prstGeom prst="straightConnector1">
            <a:avLst/>
          </a:prstGeom>
          <a:noFill/>
          <a:ln cap="flat" cmpd="sng" w="19050">
            <a:solidFill>
              <a:schemeClr val="lt2"/>
            </a:solidFill>
            <a:prstDash val="solid"/>
            <a:round/>
            <a:headEnd len="sm" w="sm" type="none"/>
            <a:tailEnd len="med" w="med" type="oval"/>
          </a:ln>
        </p:spPr>
      </p:cxnSp>
      <p:sp>
        <p:nvSpPr>
          <p:cNvPr id="328" name="Google Shape;328;p4"/>
          <p:cNvSpPr/>
          <p:nvPr/>
        </p:nvSpPr>
        <p:spPr>
          <a:xfrm>
            <a:off x="5150" y="80388"/>
            <a:ext cx="1638300" cy="211925"/>
          </a:xfrm>
          <a:custGeom>
            <a:rect b="b" l="l" r="r" t="t"/>
            <a:pathLst>
              <a:path extrusionOk="0" h="8477" w="65532">
                <a:moveTo>
                  <a:pt x="0" y="8477"/>
                </a:moveTo>
                <a:lnTo>
                  <a:pt x="5334" y="8477"/>
                </a:lnTo>
                <a:lnTo>
                  <a:pt x="13812" y="0"/>
                </a:lnTo>
                <a:lnTo>
                  <a:pt x="65532" y="0"/>
                </a:lnTo>
              </a:path>
            </a:pathLst>
          </a:custGeom>
          <a:noFill/>
          <a:ln cap="flat" cmpd="sng" w="19050">
            <a:solidFill>
              <a:schemeClr val="lt2"/>
            </a:solidFill>
            <a:prstDash val="solid"/>
            <a:round/>
            <a:headEnd len="sm" w="sm" type="none"/>
            <a:tailEnd len="med" w="med" type="oval"/>
          </a:ln>
        </p:spPr>
      </p:sp>
      <p:sp>
        <p:nvSpPr>
          <p:cNvPr id="329" name="Google Shape;329;p4"/>
          <p:cNvSpPr/>
          <p:nvPr/>
        </p:nvSpPr>
        <p:spPr>
          <a:xfrm>
            <a:off x="1505350" y="518513"/>
            <a:ext cx="1352550" cy="150025"/>
          </a:xfrm>
          <a:custGeom>
            <a:rect b="b" l="l" r="r" t="t"/>
            <a:pathLst>
              <a:path extrusionOk="0" h="6001" w="54102">
                <a:moveTo>
                  <a:pt x="0" y="0"/>
                </a:moveTo>
                <a:lnTo>
                  <a:pt x="34290" y="0"/>
                </a:lnTo>
                <a:lnTo>
                  <a:pt x="40291" y="6001"/>
                </a:lnTo>
                <a:lnTo>
                  <a:pt x="54102" y="6001"/>
                </a:lnTo>
              </a:path>
            </a:pathLst>
          </a:custGeom>
          <a:noFill/>
          <a:ln cap="flat" cmpd="sng" w="19050">
            <a:solidFill>
              <a:schemeClr val="lt2"/>
            </a:solidFill>
            <a:prstDash val="solid"/>
            <a:round/>
            <a:headEnd len="sm" w="sm" type="none"/>
            <a:tailEnd len="med" w="med" type="oval"/>
          </a:ln>
        </p:spPr>
      </p:sp>
      <p:sp>
        <p:nvSpPr>
          <p:cNvPr id="330" name="Google Shape;330;p4"/>
          <p:cNvSpPr/>
          <p:nvPr/>
        </p:nvSpPr>
        <p:spPr>
          <a:xfrm>
            <a:off x="400" y="508988"/>
            <a:ext cx="2200275" cy="202425"/>
          </a:xfrm>
          <a:custGeom>
            <a:rect b="b" l="l" r="r" t="t"/>
            <a:pathLst>
              <a:path extrusionOk="0" h="8097" w="88011">
                <a:moveTo>
                  <a:pt x="0" y="0"/>
                </a:moveTo>
                <a:lnTo>
                  <a:pt x="47625" y="0"/>
                </a:lnTo>
                <a:lnTo>
                  <a:pt x="55721" y="8097"/>
                </a:lnTo>
                <a:lnTo>
                  <a:pt x="88011" y="8097"/>
                </a:lnTo>
              </a:path>
            </a:pathLst>
          </a:custGeom>
          <a:noFill/>
          <a:ln cap="flat" cmpd="sng" w="19050">
            <a:solidFill>
              <a:schemeClr val="lt2"/>
            </a:solidFill>
            <a:prstDash val="solid"/>
            <a:round/>
            <a:headEnd len="sm" w="sm" type="none"/>
            <a:tailEnd len="med" w="med" type="oval"/>
          </a:ln>
        </p:spPr>
      </p:sp>
      <p:sp>
        <p:nvSpPr>
          <p:cNvPr id="331" name="Google Shape;331;p4"/>
          <p:cNvSpPr/>
          <p:nvPr/>
        </p:nvSpPr>
        <p:spPr>
          <a:xfrm>
            <a:off x="24200" y="751888"/>
            <a:ext cx="2166950" cy="364350"/>
          </a:xfrm>
          <a:custGeom>
            <a:rect b="b" l="l" r="r" t="t"/>
            <a:pathLst>
              <a:path extrusionOk="0" h="14574" w="86678">
                <a:moveTo>
                  <a:pt x="0" y="0"/>
                </a:moveTo>
                <a:lnTo>
                  <a:pt x="32385" y="0"/>
                </a:lnTo>
                <a:lnTo>
                  <a:pt x="46958" y="14574"/>
                </a:lnTo>
                <a:lnTo>
                  <a:pt x="86678" y="14574"/>
                </a:lnTo>
              </a:path>
            </a:pathLst>
          </a:custGeom>
          <a:noFill/>
          <a:ln cap="flat" cmpd="sng" w="19050">
            <a:solidFill>
              <a:schemeClr val="lt2"/>
            </a:solidFill>
            <a:prstDash val="solid"/>
            <a:round/>
            <a:headEnd len="sm" w="sm" type="none"/>
            <a:tailEnd len="med" w="med" type="oval"/>
          </a:ln>
        </p:spPr>
      </p:sp>
      <p:sp>
        <p:nvSpPr>
          <p:cNvPr id="332" name="Google Shape;332;p4"/>
          <p:cNvSpPr/>
          <p:nvPr/>
        </p:nvSpPr>
        <p:spPr>
          <a:xfrm>
            <a:off x="1295800" y="961438"/>
            <a:ext cx="1838325" cy="164325"/>
          </a:xfrm>
          <a:custGeom>
            <a:rect b="b" l="l" r="r" t="t"/>
            <a:pathLst>
              <a:path extrusionOk="0" h="6573" w="73533">
                <a:moveTo>
                  <a:pt x="0" y="0"/>
                </a:moveTo>
                <a:lnTo>
                  <a:pt x="51244" y="0"/>
                </a:lnTo>
                <a:lnTo>
                  <a:pt x="57817" y="6573"/>
                </a:lnTo>
                <a:lnTo>
                  <a:pt x="73533" y="6573"/>
                </a:lnTo>
              </a:path>
            </a:pathLst>
          </a:custGeom>
          <a:noFill/>
          <a:ln cap="flat" cmpd="sng" w="19050">
            <a:solidFill>
              <a:schemeClr val="lt2"/>
            </a:solidFill>
            <a:prstDash val="solid"/>
            <a:round/>
            <a:headEnd len="sm" w="sm" type="none"/>
            <a:tailEnd len="med" w="med" type="oval"/>
          </a:ln>
        </p:spPr>
      </p:sp>
      <p:sp>
        <p:nvSpPr>
          <p:cNvPr id="333" name="Google Shape;333;p4"/>
          <p:cNvSpPr/>
          <p:nvPr/>
        </p:nvSpPr>
        <p:spPr>
          <a:xfrm>
            <a:off x="14675" y="932863"/>
            <a:ext cx="2857500" cy="376250"/>
          </a:xfrm>
          <a:custGeom>
            <a:rect b="b" l="l" r="r" t="t"/>
            <a:pathLst>
              <a:path extrusionOk="0" h="15050" w="114300">
                <a:moveTo>
                  <a:pt x="0" y="0"/>
                </a:moveTo>
                <a:lnTo>
                  <a:pt x="20955" y="0"/>
                </a:lnTo>
                <a:lnTo>
                  <a:pt x="36004" y="15050"/>
                </a:lnTo>
                <a:lnTo>
                  <a:pt x="114300" y="15050"/>
                </a:lnTo>
              </a:path>
            </a:pathLst>
          </a:custGeom>
          <a:noFill/>
          <a:ln cap="flat" cmpd="sng" w="19050">
            <a:solidFill>
              <a:schemeClr val="lt2"/>
            </a:solidFill>
            <a:prstDash val="solid"/>
            <a:round/>
            <a:headEnd len="sm" w="sm" type="none"/>
            <a:tailEnd len="med" w="med" type="oval"/>
          </a:ln>
        </p:spPr>
      </p:sp>
      <p:sp>
        <p:nvSpPr>
          <p:cNvPr id="334" name="Google Shape;334;p4"/>
          <p:cNvSpPr/>
          <p:nvPr/>
        </p:nvSpPr>
        <p:spPr>
          <a:xfrm>
            <a:off x="-9125" y="1049538"/>
            <a:ext cx="1238250" cy="402450"/>
          </a:xfrm>
          <a:custGeom>
            <a:rect b="b" l="l" r="r" t="t"/>
            <a:pathLst>
              <a:path extrusionOk="0" h="16098" w="49530">
                <a:moveTo>
                  <a:pt x="0" y="0"/>
                </a:moveTo>
                <a:lnTo>
                  <a:pt x="15430" y="0"/>
                </a:lnTo>
                <a:lnTo>
                  <a:pt x="31527" y="16098"/>
                </a:lnTo>
                <a:lnTo>
                  <a:pt x="49530" y="16098"/>
                </a:lnTo>
              </a:path>
            </a:pathLst>
          </a:custGeom>
          <a:noFill/>
          <a:ln cap="flat" cmpd="sng" w="19050">
            <a:solidFill>
              <a:schemeClr val="lt2"/>
            </a:solidFill>
            <a:prstDash val="solid"/>
            <a:round/>
            <a:headEnd len="sm" w="sm" type="none"/>
            <a:tailEnd len="med" w="med" type="oval"/>
          </a:ln>
        </p:spPr>
      </p:sp>
      <p:sp>
        <p:nvSpPr>
          <p:cNvPr id="335" name="Google Shape;335;p4"/>
          <p:cNvSpPr/>
          <p:nvPr/>
        </p:nvSpPr>
        <p:spPr>
          <a:xfrm>
            <a:off x="9925" y="1202738"/>
            <a:ext cx="607200" cy="311950"/>
          </a:xfrm>
          <a:custGeom>
            <a:rect b="b" l="l" r="r" t="t"/>
            <a:pathLst>
              <a:path extrusionOk="0" h="12478" w="24288">
                <a:moveTo>
                  <a:pt x="0" y="0"/>
                </a:moveTo>
                <a:lnTo>
                  <a:pt x="11811" y="0"/>
                </a:lnTo>
                <a:lnTo>
                  <a:pt x="24288" y="12478"/>
                </a:lnTo>
              </a:path>
            </a:pathLst>
          </a:custGeom>
          <a:noFill/>
          <a:ln cap="flat" cmpd="sng" w="19050">
            <a:solidFill>
              <a:schemeClr val="lt2"/>
            </a:solidFill>
            <a:prstDash val="solid"/>
            <a:round/>
            <a:headEnd len="sm" w="sm" type="none"/>
            <a:tailEnd len="med" w="med" type="oval"/>
          </a:ln>
        </p:spPr>
      </p:sp>
      <p:sp>
        <p:nvSpPr>
          <p:cNvPr id="336" name="Google Shape;336;p4"/>
          <p:cNvSpPr/>
          <p:nvPr/>
        </p:nvSpPr>
        <p:spPr>
          <a:xfrm>
            <a:off x="5150" y="1426563"/>
            <a:ext cx="500075" cy="292900"/>
          </a:xfrm>
          <a:custGeom>
            <a:rect b="b" l="l" r="r" t="t"/>
            <a:pathLst>
              <a:path extrusionOk="0" h="11716" w="20003">
                <a:moveTo>
                  <a:pt x="0" y="0"/>
                </a:moveTo>
                <a:lnTo>
                  <a:pt x="2667" y="0"/>
                </a:lnTo>
                <a:lnTo>
                  <a:pt x="14383" y="11716"/>
                </a:lnTo>
                <a:lnTo>
                  <a:pt x="20003" y="11716"/>
                </a:lnTo>
              </a:path>
            </a:pathLst>
          </a:custGeom>
          <a:noFill/>
          <a:ln cap="flat" cmpd="sng" w="19050">
            <a:solidFill>
              <a:schemeClr val="lt2"/>
            </a:solidFill>
            <a:prstDash val="solid"/>
            <a:round/>
            <a:headEnd len="sm" w="sm" type="none"/>
            <a:tailEnd len="med" w="med" type="oval"/>
          </a:ln>
        </p:spPr>
      </p:sp>
      <p:sp>
        <p:nvSpPr>
          <p:cNvPr id="337" name="Google Shape;337;p4"/>
          <p:cNvSpPr/>
          <p:nvPr/>
        </p:nvSpPr>
        <p:spPr>
          <a:xfrm>
            <a:off x="14675" y="1552763"/>
            <a:ext cx="2433650" cy="488175"/>
          </a:xfrm>
          <a:custGeom>
            <a:rect b="b" l="l" r="r" t="t"/>
            <a:pathLst>
              <a:path extrusionOk="0" h="19527" w="97346">
                <a:moveTo>
                  <a:pt x="0" y="19527"/>
                </a:moveTo>
                <a:lnTo>
                  <a:pt x="19622" y="19527"/>
                </a:lnTo>
                <a:lnTo>
                  <a:pt x="39148" y="0"/>
                </a:lnTo>
                <a:lnTo>
                  <a:pt x="97346" y="0"/>
                </a:lnTo>
              </a:path>
            </a:pathLst>
          </a:custGeom>
          <a:noFill/>
          <a:ln cap="flat" cmpd="sng" w="19050">
            <a:solidFill>
              <a:schemeClr val="lt2"/>
            </a:solidFill>
            <a:prstDash val="solid"/>
            <a:round/>
            <a:headEnd len="sm" w="sm" type="none"/>
            <a:tailEnd len="med" w="med" type="oval"/>
          </a:ln>
        </p:spPr>
      </p:sp>
      <p:cxnSp>
        <p:nvCxnSpPr>
          <p:cNvPr id="338" name="Google Shape;338;p4"/>
          <p:cNvCxnSpPr/>
          <p:nvPr/>
        </p:nvCxnSpPr>
        <p:spPr>
          <a:xfrm>
            <a:off x="5150" y="1879013"/>
            <a:ext cx="190500" cy="0"/>
          </a:xfrm>
          <a:prstGeom prst="straightConnector1">
            <a:avLst/>
          </a:prstGeom>
          <a:noFill/>
          <a:ln cap="flat" cmpd="sng" w="19050">
            <a:solidFill>
              <a:schemeClr val="lt2"/>
            </a:solidFill>
            <a:prstDash val="solid"/>
            <a:round/>
            <a:headEnd len="sm" w="sm" type="none"/>
            <a:tailEnd len="med" w="med" type="oval"/>
          </a:ln>
        </p:spPr>
      </p:cxnSp>
      <p:cxnSp>
        <p:nvCxnSpPr>
          <p:cNvPr id="339" name="Google Shape;339;p4"/>
          <p:cNvCxnSpPr/>
          <p:nvPr/>
        </p:nvCxnSpPr>
        <p:spPr>
          <a:xfrm>
            <a:off x="1843475" y="2895813"/>
            <a:ext cx="1347900" cy="0"/>
          </a:xfrm>
          <a:prstGeom prst="straightConnector1">
            <a:avLst/>
          </a:prstGeom>
          <a:noFill/>
          <a:ln cap="flat" cmpd="sng" w="19050">
            <a:solidFill>
              <a:schemeClr val="lt2"/>
            </a:solidFill>
            <a:prstDash val="solid"/>
            <a:round/>
            <a:headEnd len="sm" w="sm" type="none"/>
            <a:tailEnd len="med" w="med" type="oval"/>
          </a:ln>
        </p:spPr>
      </p:cxnSp>
      <p:cxnSp>
        <p:nvCxnSpPr>
          <p:cNvPr id="340" name="Google Shape;340;p4"/>
          <p:cNvCxnSpPr/>
          <p:nvPr/>
        </p:nvCxnSpPr>
        <p:spPr>
          <a:xfrm>
            <a:off x="1186250" y="3519688"/>
            <a:ext cx="790500" cy="0"/>
          </a:xfrm>
          <a:prstGeom prst="straightConnector1">
            <a:avLst/>
          </a:prstGeom>
          <a:noFill/>
          <a:ln cap="flat" cmpd="sng" w="19050">
            <a:solidFill>
              <a:schemeClr val="lt2"/>
            </a:solidFill>
            <a:prstDash val="solid"/>
            <a:round/>
            <a:headEnd len="sm" w="sm" type="none"/>
            <a:tailEnd len="med" w="med" type="oval"/>
          </a:ln>
        </p:spPr>
      </p:cxnSp>
      <p:cxnSp>
        <p:nvCxnSpPr>
          <p:cNvPr id="341" name="Google Shape;341;p4"/>
          <p:cNvCxnSpPr/>
          <p:nvPr/>
        </p:nvCxnSpPr>
        <p:spPr>
          <a:xfrm>
            <a:off x="1033850" y="3876888"/>
            <a:ext cx="1247700" cy="0"/>
          </a:xfrm>
          <a:prstGeom prst="straightConnector1">
            <a:avLst/>
          </a:prstGeom>
          <a:noFill/>
          <a:ln cap="flat" cmpd="sng" w="19050">
            <a:solidFill>
              <a:schemeClr val="lt2"/>
            </a:solidFill>
            <a:prstDash val="solid"/>
            <a:round/>
            <a:headEnd len="sm" w="sm" type="none"/>
            <a:tailEnd len="med" w="med" type="oval"/>
          </a:ln>
        </p:spPr>
      </p:cxnSp>
      <p:cxnSp>
        <p:nvCxnSpPr>
          <p:cNvPr id="342" name="Google Shape;342;p4"/>
          <p:cNvCxnSpPr/>
          <p:nvPr/>
        </p:nvCxnSpPr>
        <p:spPr>
          <a:xfrm>
            <a:off x="5150" y="4041588"/>
            <a:ext cx="538200" cy="0"/>
          </a:xfrm>
          <a:prstGeom prst="straightConnector1">
            <a:avLst/>
          </a:prstGeom>
          <a:noFill/>
          <a:ln cap="flat" cmpd="sng" w="19050">
            <a:solidFill>
              <a:schemeClr val="lt2"/>
            </a:solidFill>
            <a:prstDash val="solid"/>
            <a:round/>
            <a:headEnd len="sm" w="sm" type="none"/>
            <a:tailEnd len="med" w="med" type="oval"/>
          </a:ln>
        </p:spPr>
      </p:cxnSp>
      <p:cxnSp>
        <p:nvCxnSpPr>
          <p:cNvPr id="343" name="Google Shape;343;p4"/>
          <p:cNvCxnSpPr/>
          <p:nvPr/>
        </p:nvCxnSpPr>
        <p:spPr>
          <a:xfrm>
            <a:off x="1314850" y="4651188"/>
            <a:ext cx="1066800" cy="0"/>
          </a:xfrm>
          <a:prstGeom prst="straightConnector1">
            <a:avLst/>
          </a:prstGeom>
          <a:noFill/>
          <a:ln cap="flat" cmpd="sng" w="19050">
            <a:solidFill>
              <a:schemeClr val="lt2"/>
            </a:solidFill>
            <a:prstDash val="solid"/>
            <a:round/>
            <a:headEnd len="sm" w="sm" type="none"/>
            <a:tailEnd len="med" w="med" type="oval"/>
          </a:ln>
        </p:spPr>
      </p:cxnSp>
      <p:cxnSp>
        <p:nvCxnSpPr>
          <p:cNvPr id="344" name="Google Shape;344;p4"/>
          <p:cNvCxnSpPr/>
          <p:nvPr/>
        </p:nvCxnSpPr>
        <p:spPr>
          <a:xfrm>
            <a:off x="1176725" y="4284463"/>
            <a:ext cx="1314600" cy="0"/>
          </a:xfrm>
          <a:prstGeom prst="straightConnector1">
            <a:avLst/>
          </a:prstGeom>
          <a:noFill/>
          <a:ln cap="flat" cmpd="sng" w="19050">
            <a:solidFill>
              <a:schemeClr val="lt2"/>
            </a:solidFill>
            <a:prstDash val="solid"/>
            <a:round/>
            <a:headEnd len="sm" w="sm" type="none"/>
            <a:tailEnd len="med" w="med" type="oval"/>
          </a:ln>
        </p:spPr>
      </p:cxnSp>
      <p:cxnSp>
        <p:nvCxnSpPr>
          <p:cNvPr id="345" name="Google Shape;345;p4"/>
          <p:cNvCxnSpPr/>
          <p:nvPr/>
        </p:nvCxnSpPr>
        <p:spPr>
          <a:xfrm>
            <a:off x="-9125" y="5013138"/>
            <a:ext cx="390600" cy="0"/>
          </a:xfrm>
          <a:prstGeom prst="straightConnector1">
            <a:avLst/>
          </a:prstGeom>
          <a:noFill/>
          <a:ln cap="flat" cmpd="sng" w="19050">
            <a:solidFill>
              <a:schemeClr val="lt2"/>
            </a:solidFill>
            <a:prstDash val="solid"/>
            <a:round/>
            <a:headEnd len="sm" w="sm" type="none"/>
            <a:tailEnd len="med" w="med" type="oval"/>
          </a:ln>
        </p:spPr>
      </p:cxnSp>
      <p:cxnSp>
        <p:nvCxnSpPr>
          <p:cNvPr id="346" name="Google Shape;346;p4"/>
          <p:cNvCxnSpPr/>
          <p:nvPr/>
        </p:nvCxnSpPr>
        <p:spPr>
          <a:xfrm rot="10800000">
            <a:off x="6996000" y="5013138"/>
            <a:ext cx="2148000" cy="0"/>
          </a:xfrm>
          <a:prstGeom prst="straightConnector1">
            <a:avLst/>
          </a:prstGeom>
          <a:noFill/>
          <a:ln cap="flat" cmpd="sng" w="19050">
            <a:solidFill>
              <a:schemeClr val="lt2"/>
            </a:solidFill>
            <a:prstDash val="solid"/>
            <a:round/>
            <a:headEnd len="sm" w="sm" type="none"/>
            <a:tailEnd len="med" w="med" type="oval"/>
          </a:ln>
        </p:spPr>
      </p:cxnSp>
      <p:sp>
        <p:nvSpPr>
          <p:cNvPr id="347" name="Google Shape;347;p4"/>
          <p:cNvSpPr/>
          <p:nvPr/>
        </p:nvSpPr>
        <p:spPr>
          <a:xfrm>
            <a:off x="9925" y="4751188"/>
            <a:ext cx="1766875" cy="326250"/>
          </a:xfrm>
          <a:custGeom>
            <a:rect b="b" l="l" r="r" t="t"/>
            <a:pathLst>
              <a:path extrusionOk="0" h="13050" w="70675">
                <a:moveTo>
                  <a:pt x="0" y="0"/>
                </a:moveTo>
                <a:lnTo>
                  <a:pt x="23431" y="0"/>
                </a:lnTo>
                <a:lnTo>
                  <a:pt x="36480" y="13050"/>
                </a:lnTo>
                <a:lnTo>
                  <a:pt x="70675" y="13050"/>
                </a:lnTo>
              </a:path>
            </a:pathLst>
          </a:custGeom>
          <a:noFill/>
          <a:ln cap="flat" cmpd="sng" w="19050">
            <a:solidFill>
              <a:schemeClr val="lt2"/>
            </a:solidFill>
            <a:prstDash val="solid"/>
            <a:round/>
            <a:headEnd len="sm" w="sm" type="none"/>
            <a:tailEnd len="med" w="med" type="oval"/>
          </a:ln>
        </p:spPr>
      </p:sp>
      <p:sp>
        <p:nvSpPr>
          <p:cNvPr id="348" name="Google Shape;348;p4"/>
          <p:cNvSpPr/>
          <p:nvPr/>
        </p:nvSpPr>
        <p:spPr>
          <a:xfrm>
            <a:off x="19450" y="4451163"/>
            <a:ext cx="2657475" cy="392900"/>
          </a:xfrm>
          <a:custGeom>
            <a:rect b="b" l="l" r="r" t="t"/>
            <a:pathLst>
              <a:path extrusionOk="0" h="15716" w="106299">
                <a:moveTo>
                  <a:pt x="0" y="0"/>
                </a:moveTo>
                <a:lnTo>
                  <a:pt x="28575" y="0"/>
                </a:lnTo>
                <a:lnTo>
                  <a:pt x="44291" y="15716"/>
                </a:lnTo>
                <a:lnTo>
                  <a:pt x="106299" y="15716"/>
                </a:lnTo>
              </a:path>
            </a:pathLst>
          </a:custGeom>
          <a:noFill/>
          <a:ln cap="flat" cmpd="sng" w="19050">
            <a:solidFill>
              <a:schemeClr val="lt2"/>
            </a:solidFill>
            <a:prstDash val="solid"/>
            <a:round/>
            <a:headEnd len="sm" w="sm" type="none"/>
            <a:tailEnd len="med" w="med" type="oval"/>
          </a:ln>
        </p:spPr>
      </p:sp>
      <p:sp>
        <p:nvSpPr>
          <p:cNvPr id="349" name="Google Shape;349;p4"/>
          <p:cNvSpPr/>
          <p:nvPr/>
        </p:nvSpPr>
        <p:spPr>
          <a:xfrm>
            <a:off x="-4375" y="4213038"/>
            <a:ext cx="1095375" cy="314325"/>
          </a:xfrm>
          <a:custGeom>
            <a:rect b="b" l="l" r="r" t="t"/>
            <a:pathLst>
              <a:path extrusionOk="0" h="12573" w="43815">
                <a:moveTo>
                  <a:pt x="0" y="0"/>
                </a:moveTo>
                <a:lnTo>
                  <a:pt x="31242" y="0"/>
                </a:lnTo>
                <a:lnTo>
                  <a:pt x="43815" y="12573"/>
                </a:lnTo>
              </a:path>
            </a:pathLst>
          </a:custGeom>
          <a:noFill/>
          <a:ln cap="flat" cmpd="sng" w="19050">
            <a:solidFill>
              <a:schemeClr val="lt2"/>
            </a:solidFill>
            <a:prstDash val="solid"/>
            <a:round/>
            <a:headEnd len="sm" w="sm" type="none"/>
            <a:tailEnd len="med" w="med" type="oval"/>
          </a:ln>
        </p:spPr>
      </p:sp>
      <p:sp>
        <p:nvSpPr>
          <p:cNvPr id="350" name="Google Shape;350;p4"/>
          <p:cNvSpPr/>
          <p:nvPr/>
        </p:nvSpPr>
        <p:spPr>
          <a:xfrm>
            <a:off x="5150" y="3874888"/>
            <a:ext cx="1947875" cy="202425"/>
          </a:xfrm>
          <a:custGeom>
            <a:rect b="b" l="l" r="r" t="t"/>
            <a:pathLst>
              <a:path extrusionOk="0" h="8097" w="77915">
                <a:moveTo>
                  <a:pt x="0" y="0"/>
                </a:moveTo>
                <a:lnTo>
                  <a:pt x="31623" y="0"/>
                </a:lnTo>
                <a:lnTo>
                  <a:pt x="39719" y="8097"/>
                </a:lnTo>
                <a:lnTo>
                  <a:pt x="77915" y="8097"/>
                </a:lnTo>
              </a:path>
            </a:pathLst>
          </a:custGeom>
          <a:noFill/>
          <a:ln cap="flat" cmpd="sng" w="19050">
            <a:solidFill>
              <a:schemeClr val="lt2"/>
            </a:solidFill>
            <a:prstDash val="solid"/>
            <a:round/>
            <a:headEnd len="sm" w="sm" type="none"/>
            <a:tailEnd len="med" w="med" type="oval"/>
          </a:ln>
        </p:spPr>
      </p:sp>
      <p:sp>
        <p:nvSpPr>
          <p:cNvPr id="351" name="Google Shape;351;p4"/>
          <p:cNvSpPr/>
          <p:nvPr/>
        </p:nvSpPr>
        <p:spPr>
          <a:xfrm>
            <a:off x="9925" y="3351013"/>
            <a:ext cx="614350" cy="257175"/>
          </a:xfrm>
          <a:custGeom>
            <a:rect b="b" l="l" r="r" t="t"/>
            <a:pathLst>
              <a:path extrusionOk="0" h="10287" w="24574">
                <a:moveTo>
                  <a:pt x="0" y="10287"/>
                </a:moveTo>
                <a:lnTo>
                  <a:pt x="14287" y="10287"/>
                </a:lnTo>
                <a:lnTo>
                  <a:pt x="24574" y="0"/>
                </a:lnTo>
              </a:path>
            </a:pathLst>
          </a:custGeom>
          <a:noFill/>
          <a:ln cap="flat" cmpd="sng" w="19050">
            <a:solidFill>
              <a:schemeClr val="lt2"/>
            </a:solidFill>
            <a:prstDash val="solid"/>
            <a:round/>
            <a:headEnd len="sm" w="sm" type="none"/>
            <a:tailEnd len="med" w="med" type="oval"/>
          </a:ln>
        </p:spPr>
      </p:sp>
      <p:sp>
        <p:nvSpPr>
          <p:cNvPr id="352" name="Google Shape;352;p4"/>
          <p:cNvSpPr/>
          <p:nvPr/>
        </p:nvSpPr>
        <p:spPr>
          <a:xfrm>
            <a:off x="400" y="3267663"/>
            <a:ext cx="307150" cy="178600"/>
          </a:xfrm>
          <a:custGeom>
            <a:rect b="b" l="l" r="r" t="t"/>
            <a:pathLst>
              <a:path extrusionOk="0" h="7144" w="12286">
                <a:moveTo>
                  <a:pt x="0" y="7144"/>
                </a:moveTo>
                <a:lnTo>
                  <a:pt x="5143" y="7144"/>
                </a:lnTo>
                <a:lnTo>
                  <a:pt x="12286" y="0"/>
                </a:lnTo>
              </a:path>
            </a:pathLst>
          </a:custGeom>
          <a:noFill/>
          <a:ln cap="flat" cmpd="sng" w="19050">
            <a:solidFill>
              <a:schemeClr val="lt2"/>
            </a:solidFill>
            <a:prstDash val="solid"/>
            <a:round/>
            <a:headEnd len="sm" w="sm" type="none"/>
            <a:tailEnd len="med" w="med" type="oval"/>
          </a:ln>
        </p:spPr>
      </p:sp>
      <p:sp>
        <p:nvSpPr>
          <p:cNvPr id="353" name="Google Shape;353;p4"/>
          <p:cNvSpPr/>
          <p:nvPr/>
        </p:nvSpPr>
        <p:spPr>
          <a:xfrm>
            <a:off x="-4375" y="3046213"/>
            <a:ext cx="2652725" cy="609625"/>
          </a:xfrm>
          <a:custGeom>
            <a:rect b="b" l="l" r="r" t="t"/>
            <a:pathLst>
              <a:path extrusionOk="0" h="24385" w="106109">
                <a:moveTo>
                  <a:pt x="0" y="0"/>
                </a:moveTo>
                <a:lnTo>
                  <a:pt x="23241" y="0"/>
                </a:lnTo>
                <a:lnTo>
                  <a:pt x="47625" y="24385"/>
                </a:lnTo>
                <a:lnTo>
                  <a:pt x="106109" y="24385"/>
                </a:lnTo>
              </a:path>
            </a:pathLst>
          </a:custGeom>
          <a:noFill/>
          <a:ln cap="flat" cmpd="sng" w="19050">
            <a:solidFill>
              <a:schemeClr val="lt2"/>
            </a:solidFill>
            <a:prstDash val="solid"/>
            <a:round/>
            <a:headEnd len="sm" w="sm" type="none"/>
            <a:tailEnd len="med" w="med" type="oval"/>
          </a:ln>
        </p:spPr>
      </p:sp>
      <p:sp>
        <p:nvSpPr>
          <p:cNvPr id="354" name="Google Shape;354;p4"/>
          <p:cNvSpPr/>
          <p:nvPr/>
        </p:nvSpPr>
        <p:spPr>
          <a:xfrm>
            <a:off x="400" y="2884288"/>
            <a:ext cx="2095500" cy="395300"/>
          </a:xfrm>
          <a:custGeom>
            <a:rect b="b" l="l" r="r" t="t"/>
            <a:pathLst>
              <a:path extrusionOk="0" h="15812" w="83820">
                <a:moveTo>
                  <a:pt x="0" y="0"/>
                </a:moveTo>
                <a:lnTo>
                  <a:pt x="26479" y="0"/>
                </a:lnTo>
                <a:lnTo>
                  <a:pt x="42291" y="15812"/>
                </a:lnTo>
                <a:lnTo>
                  <a:pt x="83820" y="15812"/>
                </a:lnTo>
              </a:path>
            </a:pathLst>
          </a:custGeom>
          <a:noFill/>
          <a:ln cap="flat" cmpd="sng" w="19050">
            <a:solidFill>
              <a:schemeClr val="lt2"/>
            </a:solidFill>
            <a:prstDash val="solid"/>
            <a:round/>
            <a:headEnd len="sm" w="sm" type="none"/>
            <a:tailEnd len="med" w="med" type="oval"/>
          </a:ln>
        </p:spPr>
      </p:sp>
      <p:sp>
        <p:nvSpPr>
          <p:cNvPr id="355" name="Google Shape;355;p4"/>
          <p:cNvSpPr/>
          <p:nvPr/>
        </p:nvSpPr>
        <p:spPr>
          <a:xfrm>
            <a:off x="900500" y="2836663"/>
            <a:ext cx="1638300" cy="245275"/>
          </a:xfrm>
          <a:custGeom>
            <a:rect b="b" l="l" r="r" t="t"/>
            <a:pathLst>
              <a:path extrusionOk="0" h="9811" w="65532">
                <a:moveTo>
                  <a:pt x="0" y="0"/>
                </a:moveTo>
                <a:lnTo>
                  <a:pt x="9811" y="9811"/>
                </a:lnTo>
                <a:lnTo>
                  <a:pt x="65532" y="9811"/>
                </a:lnTo>
              </a:path>
            </a:pathLst>
          </a:custGeom>
          <a:noFill/>
          <a:ln cap="flat" cmpd="sng" w="19050">
            <a:solidFill>
              <a:schemeClr val="lt2"/>
            </a:solidFill>
            <a:prstDash val="solid"/>
            <a:round/>
            <a:headEnd len="sm" w="sm" type="none"/>
            <a:tailEnd len="med" w="med" type="oval"/>
          </a:ln>
        </p:spPr>
      </p:sp>
      <p:sp>
        <p:nvSpPr>
          <p:cNvPr id="356" name="Google Shape;356;p4"/>
          <p:cNvSpPr/>
          <p:nvPr/>
        </p:nvSpPr>
        <p:spPr>
          <a:xfrm>
            <a:off x="14675" y="2524713"/>
            <a:ext cx="2967050" cy="216700"/>
          </a:xfrm>
          <a:custGeom>
            <a:rect b="b" l="l" r="r" t="t"/>
            <a:pathLst>
              <a:path extrusionOk="0" h="8668" w="118682">
                <a:moveTo>
                  <a:pt x="0" y="8668"/>
                </a:moveTo>
                <a:lnTo>
                  <a:pt x="52388" y="8668"/>
                </a:lnTo>
                <a:lnTo>
                  <a:pt x="61055" y="0"/>
                </a:lnTo>
                <a:lnTo>
                  <a:pt x="118682" y="0"/>
                </a:lnTo>
              </a:path>
            </a:pathLst>
          </a:custGeom>
          <a:noFill/>
          <a:ln cap="flat" cmpd="sng" w="19050">
            <a:solidFill>
              <a:schemeClr val="lt2"/>
            </a:solidFill>
            <a:prstDash val="solid"/>
            <a:round/>
            <a:headEnd len="sm" w="sm" type="none"/>
            <a:tailEnd len="med" w="med" type="oval"/>
          </a:ln>
        </p:spPr>
      </p:sp>
      <p:sp>
        <p:nvSpPr>
          <p:cNvPr id="357" name="Google Shape;357;p4"/>
          <p:cNvSpPr/>
          <p:nvPr/>
        </p:nvSpPr>
        <p:spPr>
          <a:xfrm>
            <a:off x="1505350" y="2653313"/>
            <a:ext cx="857250" cy="173825"/>
          </a:xfrm>
          <a:custGeom>
            <a:rect b="b" l="l" r="r" t="t"/>
            <a:pathLst>
              <a:path extrusionOk="0" h="6953" w="34290">
                <a:moveTo>
                  <a:pt x="0" y="6953"/>
                </a:moveTo>
                <a:lnTo>
                  <a:pt x="6953" y="0"/>
                </a:lnTo>
                <a:lnTo>
                  <a:pt x="34290" y="0"/>
                </a:lnTo>
              </a:path>
            </a:pathLst>
          </a:custGeom>
          <a:noFill/>
          <a:ln cap="flat" cmpd="sng" w="19050">
            <a:solidFill>
              <a:schemeClr val="lt2"/>
            </a:solidFill>
            <a:prstDash val="solid"/>
            <a:round/>
            <a:headEnd len="sm" w="sm" type="none"/>
            <a:tailEnd len="med" w="med" type="oval"/>
          </a:ln>
        </p:spPr>
      </p:sp>
      <p:sp>
        <p:nvSpPr>
          <p:cNvPr id="358" name="Google Shape;358;p4"/>
          <p:cNvSpPr/>
          <p:nvPr/>
        </p:nvSpPr>
        <p:spPr>
          <a:xfrm>
            <a:off x="1133875" y="2388988"/>
            <a:ext cx="1481125" cy="209550"/>
          </a:xfrm>
          <a:custGeom>
            <a:rect b="b" l="l" r="r" t="t"/>
            <a:pathLst>
              <a:path extrusionOk="0" h="8382" w="59245">
                <a:moveTo>
                  <a:pt x="0" y="8382"/>
                </a:moveTo>
                <a:lnTo>
                  <a:pt x="8382" y="0"/>
                </a:lnTo>
                <a:lnTo>
                  <a:pt x="59245" y="0"/>
                </a:lnTo>
              </a:path>
            </a:pathLst>
          </a:custGeom>
          <a:noFill/>
          <a:ln cap="flat" cmpd="sng" w="19050">
            <a:solidFill>
              <a:schemeClr val="lt2"/>
            </a:solidFill>
            <a:prstDash val="solid"/>
            <a:round/>
            <a:headEnd len="sm" w="sm" type="none"/>
            <a:tailEnd len="med" w="med" type="oval"/>
          </a:ln>
        </p:spPr>
      </p:sp>
      <p:sp>
        <p:nvSpPr>
          <p:cNvPr id="359" name="Google Shape;359;p4"/>
          <p:cNvSpPr/>
          <p:nvPr/>
        </p:nvSpPr>
        <p:spPr>
          <a:xfrm>
            <a:off x="5150" y="2291363"/>
            <a:ext cx="2147900" cy="283375"/>
          </a:xfrm>
          <a:custGeom>
            <a:rect b="b" l="l" r="r" t="t"/>
            <a:pathLst>
              <a:path extrusionOk="0" h="11335" w="85916">
                <a:moveTo>
                  <a:pt x="0" y="11335"/>
                </a:moveTo>
                <a:lnTo>
                  <a:pt x="34862" y="11335"/>
                </a:lnTo>
                <a:lnTo>
                  <a:pt x="46196" y="0"/>
                </a:lnTo>
                <a:lnTo>
                  <a:pt x="85916" y="0"/>
                </a:lnTo>
              </a:path>
            </a:pathLst>
          </a:custGeom>
          <a:noFill/>
          <a:ln cap="flat" cmpd="sng" w="19050">
            <a:solidFill>
              <a:schemeClr val="lt2"/>
            </a:solidFill>
            <a:prstDash val="solid"/>
            <a:round/>
            <a:headEnd len="sm" w="sm" type="none"/>
            <a:tailEnd len="med" w="med" type="oval"/>
          </a:ln>
        </p:spPr>
      </p:sp>
      <p:sp>
        <p:nvSpPr>
          <p:cNvPr id="360" name="Google Shape;360;p4"/>
          <p:cNvSpPr/>
          <p:nvPr/>
        </p:nvSpPr>
        <p:spPr>
          <a:xfrm>
            <a:off x="5150" y="2162763"/>
            <a:ext cx="1771650" cy="283375"/>
          </a:xfrm>
          <a:custGeom>
            <a:rect b="b" l="l" r="r" t="t"/>
            <a:pathLst>
              <a:path extrusionOk="0" h="11335" w="70866">
                <a:moveTo>
                  <a:pt x="0" y="11335"/>
                </a:moveTo>
                <a:lnTo>
                  <a:pt x="33909" y="11335"/>
                </a:lnTo>
                <a:lnTo>
                  <a:pt x="45243" y="0"/>
                </a:lnTo>
                <a:lnTo>
                  <a:pt x="70866" y="0"/>
                </a:lnTo>
              </a:path>
            </a:pathLst>
          </a:custGeom>
          <a:noFill/>
          <a:ln cap="flat" cmpd="sng" w="19050">
            <a:solidFill>
              <a:schemeClr val="lt2"/>
            </a:solidFill>
            <a:prstDash val="solid"/>
            <a:round/>
            <a:headEnd len="sm" w="sm" type="none"/>
            <a:tailEnd len="med" w="med" type="oval"/>
          </a:ln>
        </p:spPr>
      </p:sp>
      <p:sp>
        <p:nvSpPr>
          <p:cNvPr id="361" name="Google Shape;361;p4"/>
          <p:cNvSpPr/>
          <p:nvPr/>
        </p:nvSpPr>
        <p:spPr>
          <a:xfrm>
            <a:off x="9925" y="1686513"/>
            <a:ext cx="3314700" cy="469125"/>
          </a:xfrm>
          <a:custGeom>
            <a:rect b="b" l="l" r="r" t="t"/>
            <a:pathLst>
              <a:path extrusionOk="0" h="18765" w="132588">
                <a:moveTo>
                  <a:pt x="0" y="18765"/>
                </a:moveTo>
                <a:lnTo>
                  <a:pt x="32575" y="18765"/>
                </a:lnTo>
                <a:lnTo>
                  <a:pt x="51339" y="0"/>
                </a:lnTo>
                <a:lnTo>
                  <a:pt x="132588" y="0"/>
                </a:lnTo>
              </a:path>
            </a:pathLst>
          </a:custGeom>
          <a:noFill/>
          <a:ln cap="flat" cmpd="sng" w="19050">
            <a:solidFill>
              <a:schemeClr val="lt2"/>
            </a:solidFill>
            <a:prstDash val="solid"/>
            <a:round/>
            <a:headEnd len="sm" w="sm" type="none"/>
            <a:tailEnd len="med" w="med" type="oval"/>
          </a:ln>
        </p:spPr>
      </p:sp>
      <p:grpSp>
        <p:nvGrpSpPr>
          <p:cNvPr id="362" name="Google Shape;362;p4"/>
          <p:cNvGrpSpPr/>
          <p:nvPr/>
        </p:nvGrpSpPr>
        <p:grpSpPr>
          <a:xfrm>
            <a:off x="4546824" y="1879025"/>
            <a:ext cx="217054" cy="229271"/>
            <a:chOff x="368150" y="2725550"/>
            <a:chExt cx="257600" cy="272100"/>
          </a:xfrm>
        </p:grpSpPr>
        <p:sp>
          <p:nvSpPr>
            <p:cNvPr id="363" name="Google Shape;363;p4"/>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4"/>
          <p:cNvSpPr/>
          <p:nvPr/>
        </p:nvSpPr>
        <p:spPr>
          <a:xfrm>
            <a:off x="2735287" y="4077316"/>
            <a:ext cx="865200" cy="8649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
          <p:cNvSpPr/>
          <p:nvPr/>
        </p:nvSpPr>
        <p:spPr>
          <a:xfrm>
            <a:off x="4926953" y="737150"/>
            <a:ext cx="612900" cy="6129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3984164" y="2322663"/>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
          <p:cNvSpPr/>
          <p:nvPr/>
        </p:nvSpPr>
        <p:spPr>
          <a:xfrm>
            <a:off x="2352859" y="762782"/>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
          <p:cNvSpPr/>
          <p:nvPr/>
        </p:nvSpPr>
        <p:spPr>
          <a:xfrm>
            <a:off x="3144566" y="1412763"/>
            <a:ext cx="512400" cy="5124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p4"/>
          <p:cNvGrpSpPr/>
          <p:nvPr/>
        </p:nvGrpSpPr>
        <p:grpSpPr>
          <a:xfrm flipH="1" rot="10800000">
            <a:off x="2200679" y="2009123"/>
            <a:ext cx="152173" cy="152150"/>
            <a:chOff x="810321" y="2832391"/>
            <a:chExt cx="266456" cy="266415"/>
          </a:xfrm>
        </p:grpSpPr>
        <p:sp>
          <p:nvSpPr>
            <p:cNvPr id="399" name="Google Shape;399;p4"/>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4"/>
          <p:cNvGrpSpPr/>
          <p:nvPr/>
        </p:nvGrpSpPr>
        <p:grpSpPr>
          <a:xfrm flipH="1" rot="10800000">
            <a:off x="3058449" y="277710"/>
            <a:ext cx="217054" cy="229271"/>
            <a:chOff x="368150" y="2725550"/>
            <a:chExt cx="257600" cy="272100"/>
          </a:xfrm>
        </p:grpSpPr>
        <p:sp>
          <p:nvSpPr>
            <p:cNvPr id="418" name="Google Shape;418;p4"/>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4"/>
          <p:cNvGrpSpPr/>
          <p:nvPr/>
        </p:nvGrpSpPr>
        <p:grpSpPr>
          <a:xfrm flipH="1" rot="10800000">
            <a:off x="1595384" y="4391206"/>
            <a:ext cx="143790" cy="153248"/>
            <a:chOff x="461025" y="2465625"/>
            <a:chExt cx="170650" cy="181875"/>
          </a:xfrm>
        </p:grpSpPr>
        <p:sp>
          <p:nvSpPr>
            <p:cNvPr id="449" name="Google Shape;449;p4"/>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4"/>
          <p:cNvGrpSpPr/>
          <p:nvPr/>
        </p:nvGrpSpPr>
        <p:grpSpPr>
          <a:xfrm flipH="1" rot="10800000">
            <a:off x="3832004" y="751885"/>
            <a:ext cx="152173" cy="152150"/>
            <a:chOff x="810321" y="2832391"/>
            <a:chExt cx="266456" cy="266415"/>
          </a:xfrm>
        </p:grpSpPr>
        <p:sp>
          <p:nvSpPr>
            <p:cNvPr id="468" name="Google Shape;468;p4"/>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4"/>
          <p:cNvSpPr/>
          <p:nvPr/>
        </p:nvSpPr>
        <p:spPr>
          <a:xfrm>
            <a:off x="4293584" y="358607"/>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2534302" y="364975"/>
            <a:ext cx="190500" cy="1905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488" name="Shape 488"/>
        <p:cNvGrpSpPr/>
        <p:nvPr/>
      </p:nvGrpSpPr>
      <p:grpSpPr>
        <a:xfrm>
          <a:off x="0" y="0"/>
          <a:ext cx="0" cy="0"/>
          <a:chOff x="0" y="0"/>
          <a:chExt cx="0" cy="0"/>
        </a:xfrm>
      </p:grpSpPr>
      <p:sp>
        <p:nvSpPr>
          <p:cNvPr id="489" name="Google Shape;489;p5"/>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490" name="Google Shape;490;p5"/>
          <p:cNvSpPr/>
          <p:nvPr/>
        </p:nvSpPr>
        <p:spPr>
          <a:xfrm flipH="1" rot="1211034">
            <a:off x="8245478" y="4719853"/>
            <a:ext cx="373006" cy="374903"/>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
          <p:cNvSpPr/>
          <p:nvPr/>
        </p:nvSpPr>
        <p:spPr>
          <a:xfrm flipH="1" rot="344002">
            <a:off x="8913167" y="4721560"/>
            <a:ext cx="75076" cy="73553"/>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
          <p:cNvSpPr/>
          <p:nvPr/>
        </p:nvSpPr>
        <p:spPr>
          <a:xfrm flipH="1" rot="5386879">
            <a:off x="8832735" y="4063583"/>
            <a:ext cx="235802" cy="250502"/>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3" name="Google Shape;493;p5"/>
          <p:cNvCxnSpPr>
            <a:stCxn id="492" idx="2"/>
            <a:endCxn id="491" idx="0"/>
          </p:cNvCxnSpPr>
          <p:nvPr/>
        </p:nvCxnSpPr>
        <p:spPr>
          <a:xfrm>
            <a:off x="8951086" y="4306734"/>
            <a:ext cx="3300" cy="414900"/>
          </a:xfrm>
          <a:prstGeom prst="straightConnector1">
            <a:avLst/>
          </a:prstGeom>
          <a:noFill/>
          <a:ln cap="flat" cmpd="sng" w="9525">
            <a:solidFill>
              <a:schemeClr val="lt2"/>
            </a:solidFill>
            <a:prstDash val="dash"/>
            <a:round/>
            <a:headEnd len="sm" w="sm" type="none"/>
            <a:tailEnd len="sm" w="sm" type="none"/>
          </a:ln>
        </p:spPr>
      </p:cxnSp>
      <p:cxnSp>
        <p:nvCxnSpPr>
          <p:cNvPr id="494" name="Google Shape;494;p5"/>
          <p:cNvCxnSpPr>
            <a:stCxn id="491" idx="5"/>
          </p:cNvCxnSpPr>
          <p:nvPr/>
        </p:nvCxnSpPr>
        <p:spPr>
          <a:xfrm flipH="1">
            <a:off x="8628649" y="4781565"/>
            <a:ext cx="293100" cy="88800"/>
          </a:xfrm>
          <a:prstGeom prst="straightConnector1">
            <a:avLst/>
          </a:prstGeom>
          <a:noFill/>
          <a:ln cap="flat" cmpd="sng" w="9525">
            <a:solidFill>
              <a:schemeClr val="lt2"/>
            </a:solidFill>
            <a:prstDash val="dash"/>
            <a:round/>
            <a:headEnd len="sm" w="sm" type="none"/>
            <a:tailEnd len="sm" w="sm" type="none"/>
          </a:ln>
        </p:spPr>
      </p:cxnSp>
      <p:cxnSp>
        <p:nvCxnSpPr>
          <p:cNvPr id="495" name="Google Shape;495;p5"/>
          <p:cNvCxnSpPr>
            <a:stCxn id="491" idx="2"/>
          </p:cNvCxnSpPr>
          <p:nvPr/>
        </p:nvCxnSpPr>
        <p:spPr>
          <a:xfrm>
            <a:off x="8988055" y="4762087"/>
            <a:ext cx="156000" cy="0"/>
          </a:xfrm>
          <a:prstGeom prst="straightConnector1">
            <a:avLst/>
          </a:prstGeom>
          <a:noFill/>
          <a:ln cap="flat" cmpd="sng" w="9525">
            <a:solidFill>
              <a:schemeClr val="lt2"/>
            </a:solidFill>
            <a:prstDash val="dash"/>
            <a:round/>
            <a:headEnd len="sm" w="sm" type="none"/>
            <a:tailEnd len="sm" w="sm" type="none"/>
          </a:ln>
        </p:spPr>
      </p:cxnSp>
      <p:sp>
        <p:nvSpPr>
          <p:cNvPr id="496" name="Google Shape;496;p5"/>
          <p:cNvSpPr/>
          <p:nvPr/>
        </p:nvSpPr>
        <p:spPr>
          <a:xfrm>
            <a:off x="124007" y="1152388"/>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
          <p:cNvSpPr/>
          <p:nvPr/>
        </p:nvSpPr>
        <p:spPr>
          <a:xfrm>
            <a:off x="9009183" y="1152388"/>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
          <p:cNvSpPr/>
          <p:nvPr/>
        </p:nvSpPr>
        <p:spPr>
          <a:xfrm>
            <a:off x="9009183" y="1599081"/>
            <a:ext cx="18189" cy="482807"/>
          </a:xfrm>
          <a:custGeom>
            <a:rect b="b" l="l" r="r" t="t"/>
            <a:pathLst>
              <a:path extrusionOk="0" h="9317" w="351">
                <a:moveTo>
                  <a:pt x="175" y="1"/>
                </a:moveTo>
                <a:cubicBezTo>
                  <a:pt x="88" y="1"/>
                  <a:pt x="0" y="60"/>
                  <a:pt x="0" y="179"/>
                </a:cubicBezTo>
                <a:lnTo>
                  <a:pt x="0" y="9135"/>
                </a:lnTo>
                <a:cubicBezTo>
                  <a:pt x="0" y="9233"/>
                  <a:pt x="70" y="9317"/>
                  <a:pt x="168" y="9317"/>
                </a:cubicBezTo>
                <a:cubicBezTo>
                  <a:pt x="266" y="9317"/>
                  <a:pt x="336" y="9233"/>
                  <a:pt x="350" y="9149"/>
                </a:cubicBezTo>
                <a:lnTo>
                  <a:pt x="350" y="179"/>
                </a:lnTo>
                <a:cubicBezTo>
                  <a:pt x="350" y="60"/>
                  <a:pt x="263" y="1"/>
                  <a:pt x="175"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
          <p:cNvSpPr/>
          <p:nvPr/>
        </p:nvSpPr>
        <p:spPr>
          <a:xfrm>
            <a:off x="124007" y="1599081"/>
            <a:ext cx="18189" cy="482807"/>
          </a:xfrm>
          <a:custGeom>
            <a:rect b="b" l="l" r="r" t="t"/>
            <a:pathLst>
              <a:path extrusionOk="0" h="9317" w="351">
                <a:moveTo>
                  <a:pt x="176" y="1"/>
                </a:moveTo>
                <a:cubicBezTo>
                  <a:pt x="88" y="1"/>
                  <a:pt x="1" y="60"/>
                  <a:pt x="1" y="179"/>
                </a:cubicBezTo>
                <a:lnTo>
                  <a:pt x="1" y="9135"/>
                </a:lnTo>
                <a:cubicBezTo>
                  <a:pt x="1" y="9233"/>
                  <a:pt x="85" y="9317"/>
                  <a:pt x="183" y="9317"/>
                </a:cubicBezTo>
                <a:cubicBezTo>
                  <a:pt x="281" y="9317"/>
                  <a:pt x="350" y="9233"/>
                  <a:pt x="350" y="9149"/>
                </a:cubicBezTo>
                <a:lnTo>
                  <a:pt x="350" y="179"/>
                </a:lnTo>
                <a:cubicBezTo>
                  <a:pt x="350" y="60"/>
                  <a:pt x="263" y="1"/>
                  <a:pt x="176" y="1"/>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
          <p:cNvSpPr/>
          <p:nvPr/>
        </p:nvSpPr>
        <p:spPr>
          <a:xfrm>
            <a:off x="-4" y="4918942"/>
            <a:ext cx="1244483" cy="1243"/>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501" name="Google Shape;501;p5"/>
          <p:cNvSpPr/>
          <p:nvPr/>
        </p:nvSpPr>
        <p:spPr>
          <a:xfrm>
            <a:off x="-4" y="4733250"/>
            <a:ext cx="759518" cy="141817"/>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502" name="Google Shape;502;p5"/>
          <p:cNvSpPr/>
          <p:nvPr/>
        </p:nvSpPr>
        <p:spPr>
          <a:xfrm>
            <a:off x="-4" y="4964066"/>
            <a:ext cx="505210" cy="125589"/>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503" name="Google Shape;503;p5"/>
          <p:cNvGrpSpPr/>
          <p:nvPr/>
        </p:nvGrpSpPr>
        <p:grpSpPr>
          <a:xfrm rot="10800000">
            <a:off x="145122" y="272910"/>
            <a:ext cx="152173" cy="152150"/>
            <a:chOff x="810321" y="2832391"/>
            <a:chExt cx="266456" cy="266415"/>
          </a:xfrm>
        </p:grpSpPr>
        <p:sp>
          <p:nvSpPr>
            <p:cNvPr id="504" name="Google Shape;504;p5"/>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2" name="Google Shape;522;p5"/>
          <p:cNvSpPr/>
          <p:nvPr/>
        </p:nvSpPr>
        <p:spPr>
          <a:xfrm flipH="1">
            <a:off x="237762" y="115475"/>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23" name="Shape 523"/>
        <p:cNvGrpSpPr/>
        <p:nvPr/>
      </p:nvGrpSpPr>
      <p:grpSpPr>
        <a:xfrm>
          <a:off x="0" y="0"/>
          <a:ext cx="0" cy="0"/>
          <a:chOff x="0" y="0"/>
          <a:chExt cx="0" cy="0"/>
        </a:xfrm>
      </p:grpSpPr>
      <p:sp>
        <p:nvSpPr>
          <p:cNvPr id="524" name="Google Shape;524;p6"/>
          <p:cNvSpPr txBox="1"/>
          <p:nvPr>
            <p:ph type="ctrTitle"/>
          </p:nvPr>
        </p:nvSpPr>
        <p:spPr>
          <a:xfrm>
            <a:off x="4320475" y="2986675"/>
            <a:ext cx="4110300" cy="111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25" name="Google Shape;525;p6"/>
          <p:cNvSpPr txBox="1"/>
          <p:nvPr>
            <p:ph idx="1" type="subTitle"/>
          </p:nvPr>
        </p:nvSpPr>
        <p:spPr>
          <a:xfrm>
            <a:off x="4320475" y="4131875"/>
            <a:ext cx="4110300" cy="40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atin typeface="Barlow Light"/>
                <a:ea typeface="Barlow Light"/>
                <a:cs typeface="Barlow Light"/>
                <a:sym typeface="Barlow Light"/>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526" name="Google Shape;526;p6"/>
          <p:cNvGrpSpPr/>
          <p:nvPr/>
        </p:nvGrpSpPr>
        <p:grpSpPr>
          <a:xfrm>
            <a:off x="370655" y="494888"/>
            <a:ext cx="4430756" cy="4567623"/>
            <a:chOff x="5135445" y="870614"/>
            <a:chExt cx="3333401" cy="3436370"/>
          </a:xfrm>
        </p:grpSpPr>
        <p:sp>
          <p:nvSpPr>
            <p:cNvPr id="527" name="Google Shape;527;p6"/>
            <p:cNvSpPr/>
            <p:nvPr/>
          </p:nvSpPr>
          <p:spPr>
            <a:xfrm flipH="1" rot="-906607">
              <a:off x="5829712" y="1902195"/>
              <a:ext cx="2162464" cy="216028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
            <p:cNvSpPr/>
            <p:nvPr/>
          </p:nvSpPr>
          <p:spPr>
            <a:xfrm flipH="1" rot="-3599892">
              <a:off x="5612011" y="1312580"/>
              <a:ext cx="2414869" cy="2414869"/>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
            <p:cNvSpPr/>
            <p:nvPr/>
          </p:nvSpPr>
          <p:spPr>
            <a:xfrm rot="900225">
              <a:off x="5366172" y="1488619"/>
              <a:ext cx="1745196" cy="1745196"/>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p:nvPr/>
          </p:nvSpPr>
          <p:spPr>
            <a:xfrm flipH="1" rot="-907138">
              <a:off x="5376859" y="1781744"/>
              <a:ext cx="2137072" cy="2135178"/>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1" name="Google Shape;531;p6"/>
          <p:cNvSpPr/>
          <p:nvPr/>
        </p:nvSpPr>
        <p:spPr>
          <a:xfrm>
            <a:off x="4940825" y="614513"/>
            <a:ext cx="285600" cy="285600"/>
          </a:xfrm>
          <a:prstGeom prst="ellipse">
            <a:avLst/>
          </a:prstGeom>
          <a:solidFill>
            <a:schemeClr val="lt1"/>
          </a:solid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
          <p:cNvSpPr/>
          <p:nvPr/>
        </p:nvSpPr>
        <p:spPr>
          <a:xfrm>
            <a:off x="0" y="548250"/>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533" name="Google Shape;533;p6"/>
          <p:cNvSpPr/>
          <p:nvPr/>
        </p:nvSpPr>
        <p:spPr>
          <a:xfrm>
            <a:off x="0" y="1562700"/>
            <a:ext cx="2194100" cy="750100"/>
          </a:xfrm>
          <a:custGeom>
            <a:rect b="b" l="l" r="r" t="t"/>
            <a:pathLst>
              <a:path extrusionOk="0" h="30004" w="87764">
                <a:moveTo>
                  <a:pt x="0" y="497"/>
                </a:moveTo>
                <a:lnTo>
                  <a:pt x="67761" y="0"/>
                </a:lnTo>
                <a:lnTo>
                  <a:pt x="87764" y="30004"/>
                </a:lnTo>
              </a:path>
            </a:pathLst>
          </a:custGeom>
          <a:noFill/>
          <a:ln cap="flat" cmpd="sng" w="19050">
            <a:solidFill>
              <a:schemeClr val="lt2"/>
            </a:solidFill>
            <a:prstDash val="solid"/>
            <a:round/>
            <a:headEnd len="sm" w="sm" type="none"/>
            <a:tailEnd len="med" w="med" type="oval"/>
          </a:ln>
        </p:spPr>
      </p:sp>
      <p:sp>
        <p:nvSpPr>
          <p:cNvPr id="534" name="Google Shape;534;p6"/>
          <p:cNvSpPr/>
          <p:nvPr/>
        </p:nvSpPr>
        <p:spPr>
          <a:xfrm>
            <a:off x="0" y="1272588"/>
            <a:ext cx="2282395" cy="624675"/>
          </a:xfrm>
          <a:custGeom>
            <a:rect b="b" l="l" r="r" t="t"/>
            <a:pathLst>
              <a:path extrusionOk="0" h="24987" w="135033">
                <a:moveTo>
                  <a:pt x="0" y="0"/>
                </a:moveTo>
                <a:lnTo>
                  <a:pt x="110046" y="0"/>
                </a:lnTo>
                <a:lnTo>
                  <a:pt x="135033" y="24987"/>
                </a:lnTo>
              </a:path>
            </a:pathLst>
          </a:custGeom>
          <a:noFill/>
          <a:ln cap="flat" cmpd="sng" w="19050">
            <a:solidFill>
              <a:schemeClr val="lt2"/>
            </a:solidFill>
            <a:prstDash val="solid"/>
            <a:round/>
            <a:headEnd len="sm" w="sm" type="none"/>
            <a:tailEnd len="med" w="med" type="oval"/>
          </a:ln>
        </p:spPr>
      </p:sp>
      <p:sp>
        <p:nvSpPr>
          <p:cNvPr id="535" name="Google Shape;535;p6"/>
          <p:cNvSpPr/>
          <p:nvPr/>
        </p:nvSpPr>
        <p:spPr>
          <a:xfrm>
            <a:off x="0" y="464925"/>
            <a:ext cx="1980325" cy="584775"/>
          </a:xfrm>
          <a:custGeom>
            <a:rect b="b" l="l" r="r" t="t"/>
            <a:pathLst>
              <a:path extrusionOk="0" h="23391" w="79213">
                <a:moveTo>
                  <a:pt x="0" y="23391"/>
                </a:moveTo>
                <a:lnTo>
                  <a:pt x="55821" y="23391"/>
                </a:lnTo>
                <a:lnTo>
                  <a:pt x="79213" y="0"/>
                </a:lnTo>
              </a:path>
            </a:pathLst>
          </a:custGeom>
          <a:noFill/>
          <a:ln cap="flat" cmpd="sng" w="19050">
            <a:solidFill>
              <a:schemeClr val="lt2"/>
            </a:solidFill>
            <a:prstDash val="solid"/>
            <a:round/>
            <a:headEnd len="sm" w="sm" type="none"/>
            <a:tailEnd len="med" w="med" type="oval"/>
          </a:ln>
        </p:spPr>
      </p:sp>
      <p:sp>
        <p:nvSpPr>
          <p:cNvPr id="536" name="Google Shape;536;p6"/>
          <p:cNvSpPr/>
          <p:nvPr/>
        </p:nvSpPr>
        <p:spPr>
          <a:xfrm rot="10800000">
            <a:off x="7937650" y="1825125"/>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537" name="Google Shape;537;p6"/>
          <p:cNvSpPr/>
          <p:nvPr/>
        </p:nvSpPr>
        <p:spPr>
          <a:xfrm rot="10800000">
            <a:off x="7768400" y="548250"/>
            <a:ext cx="1375600" cy="591450"/>
          </a:xfrm>
          <a:custGeom>
            <a:rect b="b" l="l" r="r" t="t"/>
            <a:pathLst>
              <a:path extrusionOk="0" h="23658" w="55024">
                <a:moveTo>
                  <a:pt x="0" y="23658"/>
                </a:moveTo>
                <a:lnTo>
                  <a:pt x="31366" y="23658"/>
                </a:lnTo>
                <a:lnTo>
                  <a:pt x="55024" y="0"/>
                </a:lnTo>
              </a:path>
            </a:pathLst>
          </a:custGeom>
          <a:noFill/>
          <a:ln cap="flat" cmpd="sng" w="19050">
            <a:solidFill>
              <a:schemeClr val="lt2"/>
            </a:solidFill>
            <a:prstDash val="solid"/>
            <a:round/>
            <a:headEnd len="sm" w="sm" type="none"/>
            <a:tailEnd len="med" w="med" type="oval"/>
          </a:ln>
        </p:spPr>
      </p:sp>
      <p:sp>
        <p:nvSpPr>
          <p:cNvPr id="538" name="Google Shape;538;p6"/>
          <p:cNvSpPr/>
          <p:nvPr/>
        </p:nvSpPr>
        <p:spPr>
          <a:xfrm rot="10800000">
            <a:off x="7002039" y="1013425"/>
            <a:ext cx="2141961" cy="624675"/>
          </a:xfrm>
          <a:custGeom>
            <a:rect b="b" l="l" r="r" t="t"/>
            <a:pathLst>
              <a:path extrusionOk="0" h="24987" w="135033">
                <a:moveTo>
                  <a:pt x="0" y="0"/>
                </a:moveTo>
                <a:lnTo>
                  <a:pt x="110046" y="0"/>
                </a:lnTo>
                <a:lnTo>
                  <a:pt x="135033" y="24987"/>
                </a:lnTo>
              </a:path>
            </a:pathLst>
          </a:custGeom>
          <a:noFill/>
          <a:ln cap="flat" cmpd="sng" w="19050">
            <a:solidFill>
              <a:schemeClr val="lt2"/>
            </a:solidFill>
            <a:prstDash val="solid"/>
            <a:round/>
            <a:headEnd len="sm" w="sm" type="none"/>
            <a:tailEnd len="med" w="med" type="oval"/>
          </a:ln>
        </p:spPr>
      </p:sp>
      <p:sp>
        <p:nvSpPr>
          <p:cNvPr id="539" name="Google Shape;539;p6"/>
          <p:cNvSpPr/>
          <p:nvPr/>
        </p:nvSpPr>
        <p:spPr>
          <a:xfrm>
            <a:off x="2005200" y="1063725"/>
            <a:ext cx="4169225" cy="1694550"/>
          </a:xfrm>
          <a:custGeom>
            <a:rect b="b" l="l" r="r" t="t"/>
            <a:pathLst>
              <a:path extrusionOk="0" h="67782" w="166769">
                <a:moveTo>
                  <a:pt x="0" y="26825"/>
                </a:moveTo>
                <a:lnTo>
                  <a:pt x="30480" y="67782"/>
                </a:lnTo>
                <a:lnTo>
                  <a:pt x="127635" y="67782"/>
                </a:lnTo>
                <a:lnTo>
                  <a:pt x="166769" y="0"/>
                </a:lnTo>
              </a:path>
            </a:pathLst>
          </a:custGeom>
          <a:noFill/>
          <a:ln cap="flat" cmpd="sng" w="9525">
            <a:solidFill>
              <a:schemeClr val="lt2"/>
            </a:solidFill>
            <a:prstDash val="dash"/>
            <a:round/>
            <a:headEnd len="sm" w="sm" type="none"/>
            <a:tailEnd len="sm" w="sm" type="none"/>
          </a:ln>
        </p:spPr>
      </p:sp>
      <p:grpSp>
        <p:nvGrpSpPr>
          <p:cNvPr id="540" name="Google Shape;540;p6"/>
          <p:cNvGrpSpPr/>
          <p:nvPr/>
        </p:nvGrpSpPr>
        <p:grpSpPr>
          <a:xfrm>
            <a:off x="6356852" y="803807"/>
            <a:ext cx="462777" cy="339944"/>
            <a:chOff x="6656400" y="589276"/>
            <a:chExt cx="545213" cy="400500"/>
          </a:xfrm>
        </p:grpSpPr>
        <p:sp>
          <p:nvSpPr>
            <p:cNvPr id="541" name="Google Shape;541;p6"/>
            <p:cNvSpPr/>
            <p:nvPr/>
          </p:nvSpPr>
          <p:spPr>
            <a:xfrm>
              <a:off x="6717752" y="622660"/>
              <a:ext cx="425461" cy="289639"/>
            </a:xfrm>
            <a:custGeom>
              <a:rect b="b" l="l" r="r" t="t"/>
              <a:pathLst>
                <a:path extrusionOk="0" h="5787" w="8502">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
            <p:cNvSpPr/>
            <p:nvPr/>
          </p:nvSpPr>
          <p:spPr>
            <a:xfrm>
              <a:off x="6656400" y="589276"/>
              <a:ext cx="545213" cy="400500"/>
            </a:xfrm>
            <a:custGeom>
              <a:rect b="b" l="l" r="r" t="t"/>
              <a:pathLst>
                <a:path extrusionOk="0" h="8002" w="10895">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3" name="Google Shape;543;p6"/>
          <p:cNvGrpSpPr/>
          <p:nvPr/>
        </p:nvGrpSpPr>
        <p:grpSpPr>
          <a:xfrm>
            <a:off x="4685775" y="127862"/>
            <a:ext cx="850600" cy="1066029"/>
            <a:chOff x="4762013" y="1937275"/>
            <a:chExt cx="850600" cy="1066029"/>
          </a:xfrm>
        </p:grpSpPr>
        <p:sp>
          <p:nvSpPr>
            <p:cNvPr id="544" name="Google Shape;544;p6"/>
            <p:cNvSpPr/>
            <p:nvPr/>
          </p:nvSpPr>
          <p:spPr>
            <a:xfrm>
              <a:off x="4762013" y="2908504"/>
              <a:ext cx="94800" cy="94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
            <p:cNvSpPr/>
            <p:nvPr/>
          </p:nvSpPr>
          <p:spPr>
            <a:xfrm>
              <a:off x="5517813" y="2309579"/>
              <a:ext cx="94800" cy="948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
            <p:cNvSpPr/>
            <p:nvPr/>
          </p:nvSpPr>
          <p:spPr>
            <a:xfrm>
              <a:off x="4827775" y="1937275"/>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6"/>
          <p:cNvGrpSpPr/>
          <p:nvPr/>
        </p:nvGrpSpPr>
        <p:grpSpPr>
          <a:xfrm>
            <a:off x="4759145" y="665875"/>
            <a:ext cx="648949" cy="1269158"/>
            <a:chOff x="251083" y="2106000"/>
            <a:chExt cx="648949" cy="1269158"/>
          </a:xfrm>
        </p:grpSpPr>
        <p:grpSp>
          <p:nvGrpSpPr>
            <p:cNvPr id="548" name="Google Shape;548;p6"/>
            <p:cNvGrpSpPr/>
            <p:nvPr/>
          </p:nvGrpSpPr>
          <p:grpSpPr>
            <a:xfrm>
              <a:off x="251083" y="2271728"/>
              <a:ext cx="648949" cy="1103431"/>
              <a:chOff x="6108676" y="735139"/>
              <a:chExt cx="893377" cy="1519040"/>
            </a:xfrm>
          </p:grpSpPr>
          <p:sp>
            <p:nvSpPr>
              <p:cNvPr id="549" name="Google Shape;549;p6"/>
              <p:cNvSpPr/>
              <p:nvPr/>
            </p:nvSpPr>
            <p:spPr>
              <a:xfrm>
                <a:off x="6306550" y="1246475"/>
                <a:ext cx="600000" cy="1007700"/>
              </a:xfrm>
              <a:prstGeom prst="triangle">
                <a:avLst>
                  <a:gd fmla="val 50000" name="adj"/>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p:nvPr/>
            </p:nvSpPr>
            <p:spPr>
              <a:xfrm>
                <a:off x="6306553" y="915679"/>
                <a:ext cx="600000" cy="1007700"/>
              </a:xfrm>
              <a:prstGeom prst="triangle">
                <a:avLst>
                  <a:gd fmla="val 50000" name="adj"/>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
              <p:cNvSpPr/>
              <p:nvPr/>
            </p:nvSpPr>
            <p:spPr>
              <a:xfrm>
                <a:off x="6108676" y="1246475"/>
                <a:ext cx="600000" cy="1007700"/>
              </a:xfrm>
              <a:prstGeom prst="triangle">
                <a:avLst>
                  <a:gd fmla="val 50000" name="adj"/>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
              <p:cNvSpPr/>
              <p:nvPr/>
            </p:nvSpPr>
            <p:spPr>
              <a:xfrm>
                <a:off x="6321250" y="735139"/>
                <a:ext cx="465900" cy="782400"/>
              </a:xfrm>
              <a:prstGeom prst="triangle">
                <a:avLst>
                  <a:gd fmla="val 50000" name="adj"/>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
              <p:cNvSpPr/>
              <p:nvPr/>
            </p:nvSpPr>
            <p:spPr>
              <a:xfrm>
                <a:off x="6402053" y="1246479"/>
                <a:ext cx="600000" cy="1007700"/>
              </a:xfrm>
              <a:prstGeom prst="triangle">
                <a:avLst>
                  <a:gd fmla="val 50000" name="adj"/>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4" name="Google Shape;554;p6"/>
            <p:cNvSpPr/>
            <p:nvPr/>
          </p:nvSpPr>
          <p:spPr>
            <a:xfrm>
              <a:off x="479511" y="2106000"/>
              <a:ext cx="192600" cy="183000"/>
            </a:xfrm>
            <a:prstGeom prst="star5">
              <a:avLst>
                <a:gd fmla="val 19098" name="adj"/>
                <a:gd fmla="val 105146" name="hf"/>
                <a:gd fmla="val 110557"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5" name="Google Shape;555;p6"/>
          <p:cNvGrpSpPr/>
          <p:nvPr/>
        </p:nvGrpSpPr>
        <p:grpSpPr>
          <a:xfrm>
            <a:off x="7870167" y="342758"/>
            <a:ext cx="152173" cy="152150"/>
            <a:chOff x="810321" y="2832391"/>
            <a:chExt cx="266456" cy="266415"/>
          </a:xfrm>
        </p:grpSpPr>
        <p:sp>
          <p:nvSpPr>
            <p:cNvPr id="556" name="Google Shape;556;p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6"/>
          <p:cNvGrpSpPr/>
          <p:nvPr/>
        </p:nvGrpSpPr>
        <p:grpSpPr>
          <a:xfrm>
            <a:off x="2477361" y="729350"/>
            <a:ext cx="217054" cy="229271"/>
            <a:chOff x="368150" y="2725550"/>
            <a:chExt cx="257600" cy="272100"/>
          </a:xfrm>
        </p:grpSpPr>
        <p:sp>
          <p:nvSpPr>
            <p:cNvPr id="575" name="Google Shape;575;p6"/>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6"/>
          <p:cNvGrpSpPr/>
          <p:nvPr/>
        </p:nvGrpSpPr>
        <p:grpSpPr>
          <a:xfrm>
            <a:off x="8658909" y="1358090"/>
            <a:ext cx="143790" cy="153248"/>
            <a:chOff x="461025" y="2465625"/>
            <a:chExt cx="170650" cy="181875"/>
          </a:xfrm>
        </p:grpSpPr>
        <p:sp>
          <p:nvSpPr>
            <p:cNvPr id="606" name="Google Shape;606;p6"/>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p6"/>
          <p:cNvGrpSpPr/>
          <p:nvPr/>
        </p:nvGrpSpPr>
        <p:grpSpPr>
          <a:xfrm>
            <a:off x="1069309" y="834815"/>
            <a:ext cx="143790" cy="153248"/>
            <a:chOff x="461025" y="2465625"/>
            <a:chExt cx="170650" cy="181875"/>
          </a:xfrm>
        </p:grpSpPr>
        <p:sp>
          <p:nvSpPr>
            <p:cNvPr id="625" name="Google Shape;625;p6"/>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 name="Google Shape;643;p6"/>
          <p:cNvGrpSpPr/>
          <p:nvPr/>
        </p:nvGrpSpPr>
        <p:grpSpPr>
          <a:xfrm>
            <a:off x="6945599" y="127875"/>
            <a:ext cx="217054" cy="229271"/>
            <a:chOff x="368150" y="2725550"/>
            <a:chExt cx="257600" cy="272100"/>
          </a:xfrm>
        </p:grpSpPr>
        <p:sp>
          <p:nvSpPr>
            <p:cNvPr id="644" name="Google Shape;644;p6"/>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 name="Google Shape;674;p6"/>
          <p:cNvGrpSpPr/>
          <p:nvPr/>
        </p:nvGrpSpPr>
        <p:grpSpPr>
          <a:xfrm>
            <a:off x="4116992" y="1116571"/>
            <a:ext cx="152173" cy="152150"/>
            <a:chOff x="810321" y="2832391"/>
            <a:chExt cx="266456" cy="266415"/>
          </a:xfrm>
        </p:grpSpPr>
        <p:sp>
          <p:nvSpPr>
            <p:cNvPr id="675" name="Google Shape;675;p6"/>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3" name="Google Shape;693;p6"/>
          <p:cNvSpPr/>
          <p:nvPr/>
        </p:nvSpPr>
        <p:spPr>
          <a:xfrm>
            <a:off x="435863" y="1416554"/>
            <a:ext cx="94800" cy="94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
          <p:cNvSpPr/>
          <p:nvPr/>
        </p:nvSpPr>
        <p:spPr>
          <a:xfrm>
            <a:off x="1409900" y="258950"/>
            <a:ext cx="3555900" cy="434600"/>
          </a:xfrm>
          <a:custGeom>
            <a:rect b="b" l="l" r="r" t="t"/>
            <a:pathLst>
              <a:path extrusionOk="0" h="17384" w="142236">
                <a:moveTo>
                  <a:pt x="0" y="17384"/>
                </a:moveTo>
                <a:lnTo>
                  <a:pt x="17384" y="0"/>
                </a:lnTo>
                <a:lnTo>
                  <a:pt x="125730" y="0"/>
                </a:lnTo>
                <a:lnTo>
                  <a:pt x="142236" y="16147"/>
                </a:lnTo>
              </a:path>
            </a:pathLst>
          </a:custGeom>
          <a:noFill/>
          <a:ln cap="flat" cmpd="sng" w="9525">
            <a:solidFill>
              <a:schemeClr val="lt2"/>
            </a:solidFill>
            <a:prstDash val="dash"/>
            <a:round/>
            <a:headEnd len="sm" w="sm" type="none"/>
            <a:tailEnd len="sm" w="sm" type="none"/>
          </a:ln>
        </p:spPr>
      </p:sp>
      <p:grpSp>
        <p:nvGrpSpPr>
          <p:cNvPr id="695" name="Google Shape;695;p6"/>
          <p:cNvGrpSpPr/>
          <p:nvPr/>
        </p:nvGrpSpPr>
        <p:grpSpPr>
          <a:xfrm rot="5400000">
            <a:off x="6008429" y="484212"/>
            <a:ext cx="1159690" cy="1270426"/>
            <a:chOff x="5135445" y="870614"/>
            <a:chExt cx="3333401" cy="3436370"/>
          </a:xfrm>
        </p:grpSpPr>
        <p:sp>
          <p:nvSpPr>
            <p:cNvPr id="696" name="Google Shape;696;p6"/>
            <p:cNvSpPr/>
            <p:nvPr/>
          </p:nvSpPr>
          <p:spPr>
            <a:xfrm flipH="1" rot="-906607">
              <a:off x="5829712" y="1902195"/>
              <a:ext cx="2162464" cy="216028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
            <p:cNvSpPr/>
            <p:nvPr/>
          </p:nvSpPr>
          <p:spPr>
            <a:xfrm flipH="1" rot="-3599892">
              <a:off x="5612011" y="1312580"/>
              <a:ext cx="2414869" cy="2414869"/>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
            <p:cNvSpPr/>
            <p:nvPr/>
          </p:nvSpPr>
          <p:spPr>
            <a:xfrm rot="900225">
              <a:off x="5366172" y="1488619"/>
              <a:ext cx="1745196" cy="1745196"/>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
            <p:cNvSpPr/>
            <p:nvPr/>
          </p:nvSpPr>
          <p:spPr>
            <a:xfrm flipH="1" rot="-907138">
              <a:off x="5376859" y="1781744"/>
              <a:ext cx="2137072" cy="2135178"/>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6"/>
          <p:cNvGrpSpPr/>
          <p:nvPr/>
        </p:nvGrpSpPr>
        <p:grpSpPr>
          <a:xfrm>
            <a:off x="6309590" y="879470"/>
            <a:ext cx="462777" cy="339944"/>
            <a:chOff x="6656400" y="589276"/>
            <a:chExt cx="545213" cy="400500"/>
          </a:xfrm>
        </p:grpSpPr>
        <p:sp>
          <p:nvSpPr>
            <p:cNvPr id="701" name="Google Shape;701;p6"/>
            <p:cNvSpPr/>
            <p:nvPr/>
          </p:nvSpPr>
          <p:spPr>
            <a:xfrm>
              <a:off x="6717752" y="622660"/>
              <a:ext cx="425461" cy="289639"/>
            </a:xfrm>
            <a:custGeom>
              <a:rect b="b" l="l" r="r" t="t"/>
              <a:pathLst>
                <a:path extrusionOk="0" h="5787" w="8502">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
            <p:cNvSpPr/>
            <p:nvPr/>
          </p:nvSpPr>
          <p:spPr>
            <a:xfrm>
              <a:off x="6656400" y="589276"/>
              <a:ext cx="545213" cy="400500"/>
            </a:xfrm>
            <a:custGeom>
              <a:rect b="b" l="l" r="r" t="t"/>
              <a:pathLst>
                <a:path extrusionOk="0" h="8002" w="10895">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3" name="Google Shape;703;p6"/>
          <p:cNvSpPr/>
          <p:nvPr/>
        </p:nvSpPr>
        <p:spPr>
          <a:xfrm>
            <a:off x="-25" y="4972800"/>
            <a:ext cx="91440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4" name="Shape 704"/>
        <p:cNvGrpSpPr/>
        <p:nvPr/>
      </p:nvGrpSpPr>
      <p:grpSpPr>
        <a:xfrm>
          <a:off x="0" y="0"/>
          <a:ext cx="0" cy="0"/>
          <a:chOff x="0" y="0"/>
          <a:chExt cx="0" cy="0"/>
        </a:xfrm>
      </p:grpSpPr>
      <p:sp>
        <p:nvSpPr>
          <p:cNvPr id="705" name="Google Shape;705;p7"/>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706" name="Google Shape;706;p7"/>
          <p:cNvSpPr txBox="1"/>
          <p:nvPr>
            <p:ph idx="1" type="body"/>
          </p:nvPr>
        </p:nvSpPr>
        <p:spPr>
          <a:xfrm>
            <a:off x="713225" y="1217425"/>
            <a:ext cx="7717500" cy="33909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Livvic"/>
              <a:buAutoNum type="arabicPeriod"/>
              <a:defRPr sz="1200">
                <a:latin typeface="Montserrat"/>
                <a:ea typeface="Montserrat"/>
                <a:cs typeface="Montserrat"/>
                <a:sym typeface="Montserrat"/>
              </a:defRPr>
            </a:lvl1pPr>
            <a:lvl2pPr indent="-298450" lvl="1" marL="914400" algn="l">
              <a:lnSpc>
                <a:spcPct val="100000"/>
              </a:lnSpc>
              <a:spcBef>
                <a:spcPts val="1600"/>
              </a:spcBef>
              <a:spcAft>
                <a:spcPts val="0"/>
              </a:spcAft>
              <a:buSzPts val="1100"/>
              <a:buFont typeface="Roboto Condensed Light"/>
              <a:buAutoNum type="alphaLcPeriod"/>
              <a:defRPr sz="1100"/>
            </a:lvl2pPr>
            <a:lvl3pPr indent="-298450" lvl="2" marL="1371600" algn="l">
              <a:lnSpc>
                <a:spcPct val="100000"/>
              </a:lnSpc>
              <a:spcBef>
                <a:spcPts val="1600"/>
              </a:spcBef>
              <a:spcAft>
                <a:spcPts val="0"/>
              </a:spcAft>
              <a:buSzPts val="1100"/>
              <a:buFont typeface="Roboto Condensed Light"/>
              <a:buAutoNum type="romanLcPeriod"/>
              <a:defRPr sz="1100"/>
            </a:lvl3pPr>
            <a:lvl4pPr indent="-298450" lvl="3" marL="1828800" algn="l">
              <a:lnSpc>
                <a:spcPct val="100000"/>
              </a:lnSpc>
              <a:spcBef>
                <a:spcPts val="1600"/>
              </a:spcBef>
              <a:spcAft>
                <a:spcPts val="0"/>
              </a:spcAft>
              <a:buSzPts val="1100"/>
              <a:buFont typeface="Roboto Condensed Light"/>
              <a:buAutoNum type="arabicPeriod"/>
              <a:defRPr sz="1100"/>
            </a:lvl4pPr>
            <a:lvl5pPr indent="-298450" lvl="4" marL="2286000" algn="l">
              <a:lnSpc>
                <a:spcPct val="100000"/>
              </a:lnSpc>
              <a:spcBef>
                <a:spcPts val="1600"/>
              </a:spcBef>
              <a:spcAft>
                <a:spcPts val="0"/>
              </a:spcAft>
              <a:buSzPts val="1100"/>
              <a:buFont typeface="Roboto Condensed Light"/>
              <a:buAutoNum type="alphaLcPeriod"/>
              <a:defRPr sz="1100"/>
            </a:lvl5pPr>
            <a:lvl6pPr indent="-298450" lvl="5" marL="2743200" algn="l">
              <a:lnSpc>
                <a:spcPct val="100000"/>
              </a:lnSpc>
              <a:spcBef>
                <a:spcPts val="1600"/>
              </a:spcBef>
              <a:spcAft>
                <a:spcPts val="0"/>
              </a:spcAft>
              <a:buSzPts val="1100"/>
              <a:buFont typeface="Roboto Condensed Light"/>
              <a:buAutoNum type="romanLcPeriod"/>
              <a:defRPr sz="1100"/>
            </a:lvl6pPr>
            <a:lvl7pPr indent="-298450" lvl="6" marL="3200400" algn="l">
              <a:lnSpc>
                <a:spcPct val="100000"/>
              </a:lnSpc>
              <a:spcBef>
                <a:spcPts val="1600"/>
              </a:spcBef>
              <a:spcAft>
                <a:spcPts val="0"/>
              </a:spcAft>
              <a:buSzPts val="1100"/>
              <a:buFont typeface="Roboto Condensed Light"/>
              <a:buAutoNum type="arabicPeriod"/>
              <a:defRPr sz="1100"/>
            </a:lvl7pPr>
            <a:lvl8pPr indent="-298450" lvl="7" marL="3657600" algn="l">
              <a:lnSpc>
                <a:spcPct val="100000"/>
              </a:lnSpc>
              <a:spcBef>
                <a:spcPts val="1600"/>
              </a:spcBef>
              <a:spcAft>
                <a:spcPts val="0"/>
              </a:spcAft>
              <a:buSzPts val="1100"/>
              <a:buFont typeface="Roboto Condensed Light"/>
              <a:buAutoNum type="alphaLcPeriod"/>
              <a:defRPr sz="1100"/>
            </a:lvl8pPr>
            <a:lvl9pPr indent="-298450" lvl="8" marL="4114800" algn="l">
              <a:lnSpc>
                <a:spcPct val="100000"/>
              </a:lnSpc>
              <a:spcBef>
                <a:spcPts val="1600"/>
              </a:spcBef>
              <a:spcAft>
                <a:spcPts val="1600"/>
              </a:spcAft>
              <a:buSzPts val="1100"/>
              <a:buFont typeface="Roboto Condensed Light"/>
              <a:buAutoNum type="romanLcPeriod"/>
              <a:defRPr sz="1100"/>
            </a:lvl9pPr>
          </a:lstStyle>
          <a:p/>
        </p:txBody>
      </p:sp>
      <p:sp>
        <p:nvSpPr>
          <p:cNvPr id="707" name="Google Shape;707;p7"/>
          <p:cNvSpPr/>
          <p:nvPr/>
        </p:nvSpPr>
        <p:spPr>
          <a:xfrm flipH="1" rot="10800000">
            <a:off x="660181" y="297105"/>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
          <p:cNvSpPr/>
          <p:nvPr/>
        </p:nvSpPr>
        <p:spPr>
          <a:xfrm flipH="1" rot="10800000">
            <a:off x="1000" y="251350"/>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709" name="Google Shape;709;p7"/>
          <p:cNvSpPr/>
          <p:nvPr/>
        </p:nvSpPr>
        <p:spPr>
          <a:xfrm flipH="1">
            <a:off x="7937650" y="4829725"/>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710" name="Google Shape;710;p7"/>
          <p:cNvSpPr/>
          <p:nvPr/>
        </p:nvSpPr>
        <p:spPr>
          <a:xfrm flipH="1" rot="10800000">
            <a:off x="8464775" y="4902887"/>
            <a:ext cx="152100" cy="1521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
          <p:cNvSpPr/>
          <p:nvPr/>
        </p:nvSpPr>
        <p:spPr>
          <a:xfrm flipH="1" rot="10800000">
            <a:off x="8752521" y="4658218"/>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2" name="Google Shape;712;p7"/>
          <p:cNvGrpSpPr/>
          <p:nvPr/>
        </p:nvGrpSpPr>
        <p:grpSpPr>
          <a:xfrm>
            <a:off x="1488417" y="4777564"/>
            <a:ext cx="152173" cy="152150"/>
            <a:chOff x="810321" y="2832391"/>
            <a:chExt cx="266456" cy="266415"/>
          </a:xfrm>
        </p:grpSpPr>
        <p:sp>
          <p:nvSpPr>
            <p:cNvPr id="713" name="Google Shape;713;p7"/>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7"/>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7"/>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 name="Google Shape;731;p7"/>
          <p:cNvSpPr/>
          <p:nvPr/>
        </p:nvSpPr>
        <p:spPr>
          <a:xfrm flipH="1" rot="10800000">
            <a:off x="0" y="4730075"/>
            <a:ext cx="1096375" cy="199475"/>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732" name="Google Shape;732;p7"/>
          <p:cNvGrpSpPr/>
          <p:nvPr/>
        </p:nvGrpSpPr>
        <p:grpSpPr>
          <a:xfrm>
            <a:off x="331134" y="4607671"/>
            <a:ext cx="143790" cy="153248"/>
            <a:chOff x="461025" y="2465625"/>
            <a:chExt cx="170650" cy="181875"/>
          </a:xfrm>
        </p:grpSpPr>
        <p:sp>
          <p:nvSpPr>
            <p:cNvPr id="733" name="Google Shape;733;p7"/>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1" name="Google Shape;751;p7"/>
          <p:cNvSpPr/>
          <p:nvPr/>
        </p:nvSpPr>
        <p:spPr>
          <a:xfrm flipH="1" rot="10800000">
            <a:off x="1238350" y="477755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 name="Google Shape;752;p7"/>
          <p:cNvGrpSpPr/>
          <p:nvPr/>
        </p:nvGrpSpPr>
        <p:grpSpPr>
          <a:xfrm>
            <a:off x="8866929" y="152564"/>
            <a:ext cx="152173" cy="152150"/>
            <a:chOff x="810321" y="2832391"/>
            <a:chExt cx="266456" cy="266415"/>
          </a:xfrm>
        </p:grpSpPr>
        <p:sp>
          <p:nvSpPr>
            <p:cNvPr id="753" name="Google Shape;753;p7"/>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7"/>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1" name="Google Shape;771;p7"/>
          <p:cNvSpPr/>
          <p:nvPr/>
        </p:nvSpPr>
        <p:spPr>
          <a:xfrm flipH="1" rot="10800000">
            <a:off x="7061400" y="0"/>
            <a:ext cx="1642075" cy="253325"/>
          </a:xfrm>
          <a:custGeom>
            <a:rect b="b" l="l" r="r" t="t"/>
            <a:pathLst>
              <a:path extrusionOk="0" h="10133" w="65683">
                <a:moveTo>
                  <a:pt x="0" y="0"/>
                </a:moveTo>
                <a:lnTo>
                  <a:pt x="54952" y="221"/>
                </a:lnTo>
                <a:lnTo>
                  <a:pt x="65683" y="10133"/>
                </a:lnTo>
              </a:path>
            </a:pathLst>
          </a:custGeom>
          <a:noFill/>
          <a:ln cap="flat" cmpd="sng" w="9525">
            <a:solidFill>
              <a:schemeClr val="lt2"/>
            </a:solidFill>
            <a:prstDash val="dash"/>
            <a:round/>
            <a:headEnd len="sm" w="sm" type="none"/>
            <a:tailEnd len="sm" w="sm" type="none"/>
          </a:ln>
        </p:spPr>
      </p:sp>
      <p:sp>
        <p:nvSpPr>
          <p:cNvPr id="772" name="Google Shape;772;p7"/>
          <p:cNvSpPr/>
          <p:nvPr/>
        </p:nvSpPr>
        <p:spPr>
          <a:xfrm flipH="1" rot="10800000">
            <a:off x="8616863" y="15255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
          <p:cNvSpPr/>
          <p:nvPr/>
        </p:nvSpPr>
        <p:spPr>
          <a:xfrm flipH="1" rot="10800000">
            <a:off x="7265131" y="187105"/>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4" name="Shape 774"/>
        <p:cNvGrpSpPr/>
        <p:nvPr/>
      </p:nvGrpSpPr>
      <p:grpSpPr>
        <a:xfrm>
          <a:off x="0" y="0"/>
          <a:ext cx="0" cy="0"/>
          <a:chOff x="0" y="0"/>
          <a:chExt cx="0" cy="0"/>
        </a:xfrm>
      </p:grpSpPr>
      <p:sp>
        <p:nvSpPr>
          <p:cNvPr id="775" name="Google Shape;775;p8"/>
          <p:cNvSpPr txBox="1"/>
          <p:nvPr>
            <p:ph idx="1" type="subTitle"/>
          </p:nvPr>
        </p:nvSpPr>
        <p:spPr>
          <a:xfrm>
            <a:off x="713225" y="2027050"/>
            <a:ext cx="4157100" cy="221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l">
              <a:lnSpc>
                <a:spcPct val="100000"/>
              </a:lnSpc>
              <a:spcBef>
                <a:spcPts val="1600"/>
              </a:spcBef>
              <a:spcAft>
                <a:spcPts val="0"/>
              </a:spcAft>
              <a:buSzPts val="1600"/>
              <a:buChar char="○"/>
              <a:defRPr sz="1600"/>
            </a:lvl2pPr>
            <a:lvl3pPr lvl="2" algn="l">
              <a:lnSpc>
                <a:spcPct val="100000"/>
              </a:lnSpc>
              <a:spcBef>
                <a:spcPts val="1600"/>
              </a:spcBef>
              <a:spcAft>
                <a:spcPts val="0"/>
              </a:spcAft>
              <a:buSzPts val="1600"/>
              <a:buChar char="■"/>
              <a:defRPr sz="1600"/>
            </a:lvl3pPr>
            <a:lvl4pPr lvl="3" algn="l">
              <a:lnSpc>
                <a:spcPct val="100000"/>
              </a:lnSpc>
              <a:spcBef>
                <a:spcPts val="1600"/>
              </a:spcBef>
              <a:spcAft>
                <a:spcPts val="0"/>
              </a:spcAft>
              <a:buSzPts val="1600"/>
              <a:buChar char="●"/>
              <a:defRPr sz="1600"/>
            </a:lvl4pPr>
            <a:lvl5pPr lvl="4" algn="l">
              <a:lnSpc>
                <a:spcPct val="100000"/>
              </a:lnSpc>
              <a:spcBef>
                <a:spcPts val="1600"/>
              </a:spcBef>
              <a:spcAft>
                <a:spcPts val="0"/>
              </a:spcAft>
              <a:buSzPts val="1600"/>
              <a:buChar char="○"/>
              <a:defRPr sz="1600"/>
            </a:lvl5pPr>
            <a:lvl6pPr lvl="5" algn="l">
              <a:lnSpc>
                <a:spcPct val="100000"/>
              </a:lnSpc>
              <a:spcBef>
                <a:spcPts val="1600"/>
              </a:spcBef>
              <a:spcAft>
                <a:spcPts val="0"/>
              </a:spcAft>
              <a:buSzPts val="1600"/>
              <a:buChar char="■"/>
              <a:defRPr sz="1600"/>
            </a:lvl6pPr>
            <a:lvl7pPr lvl="6" algn="l">
              <a:lnSpc>
                <a:spcPct val="100000"/>
              </a:lnSpc>
              <a:spcBef>
                <a:spcPts val="1600"/>
              </a:spcBef>
              <a:spcAft>
                <a:spcPts val="0"/>
              </a:spcAft>
              <a:buSzPts val="1600"/>
              <a:buChar char="●"/>
              <a:defRPr sz="1600"/>
            </a:lvl7pPr>
            <a:lvl8pPr lvl="7" algn="l">
              <a:lnSpc>
                <a:spcPct val="100000"/>
              </a:lnSpc>
              <a:spcBef>
                <a:spcPts val="1600"/>
              </a:spcBef>
              <a:spcAft>
                <a:spcPts val="0"/>
              </a:spcAft>
              <a:buSzPts val="1600"/>
              <a:buChar char="○"/>
              <a:defRPr sz="1600"/>
            </a:lvl8pPr>
            <a:lvl9pPr lvl="8" algn="l">
              <a:lnSpc>
                <a:spcPct val="100000"/>
              </a:lnSpc>
              <a:spcBef>
                <a:spcPts val="1600"/>
              </a:spcBef>
              <a:spcAft>
                <a:spcPts val="1600"/>
              </a:spcAft>
              <a:buSzPts val="1600"/>
              <a:buChar char="■"/>
              <a:defRPr sz="1600"/>
            </a:lvl9pPr>
          </a:lstStyle>
          <a:p/>
        </p:txBody>
      </p:sp>
      <p:sp>
        <p:nvSpPr>
          <p:cNvPr id="776" name="Google Shape;776;p8"/>
          <p:cNvSpPr txBox="1"/>
          <p:nvPr>
            <p:ph type="title"/>
          </p:nvPr>
        </p:nvSpPr>
        <p:spPr>
          <a:xfrm>
            <a:off x="713225" y="539500"/>
            <a:ext cx="39192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777" name="Google Shape;777;p8"/>
          <p:cNvSpPr/>
          <p:nvPr/>
        </p:nvSpPr>
        <p:spPr>
          <a:xfrm>
            <a:off x="5355287" y="1728103"/>
            <a:ext cx="865200" cy="8649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8"/>
          <p:cNvSpPr/>
          <p:nvPr/>
        </p:nvSpPr>
        <p:spPr>
          <a:xfrm>
            <a:off x="8087215" y="2994300"/>
            <a:ext cx="612900" cy="6129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
          <p:cNvSpPr/>
          <p:nvPr/>
        </p:nvSpPr>
        <p:spPr>
          <a:xfrm rot="10800000">
            <a:off x="7776675" y="2048000"/>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780" name="Google Shape;780;p8"/>
          <p:cNvSpPr/>
          <p:nvPr/>
        </p:nvSpPr>
        <p:spPr>
          <a:xfrm>
            <a:off x="21025" y="264925"/>
            <a:ext cx="7254509" cy="4350"/>
          </a:xfrm>
          <a:custGeom>
            <a:rect b="b" l="l" r="r" t="t"/>
            <a:pathLst>
              <a:path extrusionOk="0" h="174" w="195658">
                <a:moveTo>
                  <a:pt x="0" y="174"/>
                </a:moveTo>
                <a:lnTo>
                  <a:pt x="77394" y="123"/>
                </a:lnTo>
                <a:lnTo>
                  <a:pt x="195658" y="0"/>
                </a:lnTo>
              </a:path>
            </a:pathLst>
          </a:custGeom>
          <a:noFill/>
          <a:ln cap="flat" cmpd="sng" w="19050">
            <a:solidFill>
              <a:schemeClr val="lt2"/>
            </a:solidFill>
            <a:prstDash val="solid"/>
            <a:round/>
            <a:headEnd len="sm" w="sm" type="none"/>
            <a:tailEnd len="med" w="med" type="oval"/>
          </a:ln>
        </p:spPr>
      </p:sp>
      <p:sp>
        <p:nvSpPr>
          <p:cNvPr id="781" name="Google Shape;781;p8"/>
          <p:cNvSpPr/>
          <p:nvPr/>
        </p:nvSpPr>
        <p:spPr>
          <a:xfrm>
            <a:off x="1" y="4874025"/>
            <a:ext cx="2380858" cy="575"/>
          </a:xfrm>
          <a:custGeom>
            <a:rect b="b" l="l" r="r" t="t"/>
            <a:pathLst>
              <a:path extrusionOk="0" h="23" w="64213">
                <a:moveTo>
                  <a:pt x="0" y="0"/>
                </a:moveTo>
                <a:lnTo>
                  <a:pt x="57026" y="0"/>
                </a:lnTo>
                <a:lnTo>
                  <a:pt x="64213" y="23"/>
                </a:lnTo>
              </a:path>
            </a:pathLst>
          </a:custGeom>
          <a:noFill/>
          <a:ln cap="flat" cmpd="sng" w="19050">
            <a:solidFill>
              <a:schemeClr val="lt2"/>
            </a:solidFill>
            <a:prstDash val="solid"/>
            <a:round/>
            <a:headEnd len="sm" w="sm" type="none"/>
            <a:tailEnd len="med" w="med" type="oval"/>
          </a:ln>
        </p:spPr>
      </p:sp>
      <p:sp>
        <p:nvSpPr>
          <p:cNvPr id="782" name="Google Shape;782;p8"/>
          <p:cNvSpPr/>
          <p:nvPr/>
        </p:nvSpPr>
        <p:spPr>
          <a:xfrm>
            <a:off x="7233800" y="1785025"/>
            <a:ext cx="1749225" cy="323600"/>
          </a:xfrm>
          <a:custGeom>
            <a:rect b="b" l="l" r="r" t="t"/>
            <a:pathLst>
              <a:path extrusionOk="0" h="12944" w="69969">
                <a:moveTo>
                  <a:pt x="69969" y="0"/>
                </a:moveTo>
                <a:lnTo>
                  <a:pt x="14148" y="0"/>
                </a:lnTo>
                <a:lnTo>
                  <a:pt x="0" y="12944"/>
                </a:lnTo>
              </a:path>
            </a:pathLst>
          </a:custGeom>
          <a:noFill/>
          <a:ln cap="flat" cmpd="sng" w="19050">
            <a:solidFill>
              <a:schemeClr val="lt2"/>
            </a:solidFill>
            <a:prstDash val="solid"/>
            <a:round/>
            <a:headEnd len="sm" w="sm" type="none"/>
            <a:tailEnd len="med" w="med" type="oval"/>
          </a:ln>
        </p:spPr>
      </p:sp>
      <p:grpSp>
        <p:nvGrpSpPr>
          <p:cNvPr id="783" name="Google Shape;783;p8"/>
          <p:cNvGrpSpPr/>
          <p:nvPr/>
        </p:nvGrpSpPr>
        <p:grpSpPr>
          <a:xfrm>
            <a:off x="8089331" y="2230193"/>
            <a:ext cx="384222" cy="515119"/>
            <a:chOff x="8813315" y="1465625"/>
            <a:chExt cx="529013" cy="709238"/>
          </a:xfrm>
        </p:grpSpPr>
        <p:sp>
          <p:nvSpPr>
            <p:cNvPr id="784" name="Google Shape;784;p8"/>
            <p:cNvSpPr/>
            <p:nvPr/>
          </p:nvSpPr>
          <p:spPr>
            <a:xfrm>
              <a:off x="8813315" y="1656220"/>
              <a:ext cx="529013" cy="518643"/>
            </a:xfrm>
            <a:custGeom>
              <a:rect b="b" l="l" r="r" t="t"/>
              <a:pathLst>
                <a:path extrusionOk="0" fill="none" h="11203" w="11427">
                  <a:moveTo>
                    <a:pt x="6470" y="0"/>
                  </a:moveTo>
                  <a:cubicBezTo>
                    <a:pt x="7925" y="237"/>
                    <a:pt x="9227" y="1053"/>
                    <a:pt x="10055" y="2272"/>
                  </a:cubicBezTo>
                  <a:cubicBezTo>
                    <a:pt x="10102" y="2343"/>
                    <a:pt x="10137" y="2402"/>
                    <a:pt x="10173" y="2461"/>
                  </a:cubicBezTo>
                  <a:cubicBezTo>
                    <a:pt x="11427" y="4460"/>
                    <a:pt x="11226" y="7039"/>
                    <a:pt x="9700" y="8825"/>
                  </a:cubicBezTo>
                  <a:cubicBezTo>
                    <a:pt x="8162" y="10623"/>
                    <a:pt x="5642" y="11202"/>
                    <a:pt x="3478" y="10268"/>
                  </a:cubicBezTo>
                  <a:cubicBezTo>
                    <a:pt x="1313" y="9345"/>
                    <a:pt x="0" y="7110"/>
                    <a:pt x="248" y="4767"/>
                  </a:cubicBezTo>
                  <a:cubicBezTo>
                    <a:pt x="485" y="2425"/>
                    <a:pt x="2224" y="509"/>
                    <a:pt x="4531" y="48"/>
                  </a:cubicBezTo>
                  <a:lnTo>
                    <a:pt x="4684" y="12"/>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
            <p:cNvSpPr/>
            <p:nvPr/>
          </p:nvSpPr>
          <p:spPr>
            <a:xfrm>
              <a:off x="9023035" y="1465625"/>
              <a:ext cx="113423" cy="181338"/>
            </a:xfrm>
            <a:custGeom>
              <a:rect b="b" l="l" r="r" t="t"/>
              <a:pathLst>
                <a:path extrusionOk="0" fill="none" h="3917" w="2450">
                  <a:moveTo>
                    <a:pt x="1" y="1409"/>
                  </a:moveTo>
                  <a:cubicBezTo>
                    <a:pt x="1" y="474"/>
                    <a:pt x="1124" y="1"/>
                    <a:pt x="1787" y="652"/>
                  </a:cubicBezTo>
                  <a:cubicBezTo>
                    <a:pt x="2449" y="1314"/>
                    <a:pt x="1976" y="2438"/>
                    <a:pt x="1041" y="2438"/>
                  </a:cubicBezTo>
                  <a:lnTo>
                    <a:pt x="1041" y="3916"/>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
            <p:cNvSpPr/>
            <p:nvPr/>
          </p:nvSpPr>
          <p:spPr>
            <a:xfrm>
              <a:off x="8899842" y="1800798"/>
              <a:ext cx="343370" cy="21388"/>
            </a:xfrm>
            <a:custGeom>
              <a:rect b="b" l="l" r="r" t="t"/>
              <a:pathLst>
                <a:path extrusionOk="0" fill="none" h="462" w="7417">
                  <a:moveTo>
                    <a:pt x="0" y="0"/>
                  </a:moveTo>
                  <a:cubicBezTo>
                    <a:pt x="0" y="0"/>
                    <a:pt x="1136" y="462"/>
                    <a:pt x="3738" y="462"/>
                  </a:cubicBezTo>
                  <a:cubicBezTo>
                    <a:pt x="6340" y="462"/>
                    <a:pt x="7417" y="0"/>
                    <a:pt x="7417" y="0"/>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8"/>
            <p:cNvSpPr/>
            <p:nvPr/>
          </p:nvSpPr>
          <p:spPr>
            <a:xfrm>
              <a:off x="8899842" y="1991346"/>
              <a:ext cx="343370" cy="21435"/>
            </a:xfrm>
            <a:custGeom>
              <a:rect b="b" l="l" r="r" t="t"/>
              <a:pathLst>
                <a:path extrusionOk="0" fill="none" h="463" w="7417">
                  <a:moveTo>
                    <a:pt x="0" y="1"/>
                  </a:moveTo>
                  <a:cubicBezTo>
                    <a:pt x="0" y="1"/>
                    <a:pt x="1136" y="462"/>
                    <a:pt x="3738" y="462"/>
                  </a:cubicBezTo>
                  <a:cubicBezTo>
                    <a:pt x="6340" y="462"/>
                    <a:pt x="7417" y="1"/>
                    <a:pt x="7417" y="1"/>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8" name="Google Shape;788;p8"/>
          <p:cNvSpPr/>
          <p:nvPr/>
        </p:nvSpPr>
        <p:spPr>
          <a:xfrm>
            <a:off x="8514902" y="1964088"/>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
          <p:cNvSpPr/>
          <p:nvPr/>
        </p:nvSpPr>
        <p:spPr>
          <a:xfrm>
            <a:off x="8021821" y="1984357"/>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8"/>
          <p:cNvSpPr/>
          <p:nvPr/>
        </p:nvSpPr>
        <p:spPr>
          <a:xfrm>
            <a:off x="7572928" y="472400"/>
            <a:ext cx="512400" cy="5124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1" name="Google Shape;791;p8"/>
          <p:cNvGrpSpPr/>
          <p:nvPr/>
        </p:nvGrpSpPr>
        <p:grpSpPr>
          <a:xfrm flipH="1" rot="10800000">
            <a:off x="8656017" y="2593135"/>
            <a:ext cx="152173" cy="152150"/>
            <a:chOff x="810321" y="2832391"/>
            <a:chExt cx="266456" cy="266415"/>
          </a:xfrm>
        </p:grpSpPr>
        <p:sp>
          <p:nvSpPr>
            <p:cNvPr id="792" name="Google Shape;792;p8"/>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8"/>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8"/>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8"/>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8"/>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8"/>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8"/>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8"/>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8"/>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 name="Google Shape;810;p8"/>
          <p:cNvGrpSpPr/>
          <p:nvPr/>
        </p:nvGrpSpPr>
        <p:grpSpPr>
          <a:xfrm flipH="1" rot="10800000">
            <a:off x="6129511" y="1105085"/>
            <a:ext cx="217054" cy="229271"/>
            <a:chOff x="368150" y="2725550"/>
            <a:chExt cx="257600" cy="272100"/>
          </a:xfrm>
        </p:grpSpPr>
        <p:sp>
          <p:nvSpPr>
            <p:cNvPr id="811" name="Google Shape;811;p8"/>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8"/>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8"/>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8"/>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8"/>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8"/>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8"/>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8"/>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8"/>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8"/>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8"/>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8"/>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8"/>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8"/>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8"/>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8"/>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 name="Google Shape;841;p8"/>
          <p:cNvGrpSpPr/>
          <p:nvPr/>
        </p:nvGrpSpPr>
        <p:grpSpPr>
          <a:xfrm flipH="1" rot="10800000">
            <a:off x="5715934" y="3150581"/>
            <a:ext cx="143790" cy="153248"/>
            <a:chOff x="461025" y="2465625"/>
            <a:chExt cx="170650" cy="181875"/>
          </a:xfrm>
        </p:grpSpPr>
        <p:sp>
          <p:nvSpPr>
            <p:cNvPr id="842" name="Google Shape;842;p8"/>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8"/>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8"/>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8"/>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8"/>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8"/>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8"/>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8"/>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8"/>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8"/>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8"/>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8"/>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p8"/>
          <p:cNvGrpSpPr/>
          <p:nvPr/>
        </p:nvGrpSpPr>
        <p:grpSpPr>
          <a:xfrm flipH="1" rot="10800000">
            <a:off x="7720586" y="3592510"/>
            <a:ext cx="217054" cy="229271"/>
            <a:chOff x="368150" y="2725550"/>
            <a:chExt cx="257600" cy="272100"/>
          </a:xfrm>
        </p:grpSpPr>
        <p:sp>
          <p:nvSpPr>
            <p:cNvPr id="861" name="Google Shape;861;p8"/>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8"/>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8"/>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8"/>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8"/>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8"/>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8"/>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8"/>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8"/>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8"/>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8"/>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8"/>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8"/>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8"/>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8"/>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8"/>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8"/>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8"/>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8"/>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8"/>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p8"/>
          <p:cNvGrpSpPr/>
          <p:nvPr/>
        </p:nvGrpSpPr>
        <p:grpSpPr>
          <a:xfrm flipH="1" rot="10800000">
            <a:off x="7081642" y="1250248"/>
            <a:ext cx="152173" cy="152150"/>
            <a:chOff x="810321" y="2832391"/>
            <a:chExt cx="266456" cy="266415"/>
          </a:xfrm>
        </p:grpSpPr>
        <p:sp>
          <p:nvSpPr>
            <p:cNvPr id="892" name="Google Shape;892;p8"/>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8"/>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8"/>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8"/>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8"/>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8"/>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8"/>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8"/>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8"/>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0" name="Google Shape;910;p8"/>
          <p:cNvSpPr/>
          <p:nvPr/>
        </p:nvSpPr>
        <p:spPr>
          <a:xfrm rot="-5400000">
            <a:off x="6502750" y="2486400"/>
            <a:ext cx="5146500" cy="17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1" name="Shape 911"/>
        <p:cNvGrpSpPr/>
        <p:nvPr/>
      </p:nvGrpSpPr>
      <p:grpSpPr>
        <a:xfrm>
          <a:off x="0" y="0"/>
          <a:ext cx="0" cy="0"/>
          <a:chOff x="0" y="0"/>
          <a:chExt cx="0" cy="0"/>
        </a:xfrm>
      </p:grpSpPr>
      <p:sp>
        <p:nvSpPr>
          <p:cNvPr id="912" name="Google Shape;912;p9"/>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913" name="Google Shape;913;p9"/>
          <p:cNvSpPr/>
          <p:nvPr/>
        </p:nvSpPr>
        <p:spPr>
          <a:xfrm>
            <a:off x="660181" y="4864214"/>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9"/>
          <p:cNvSpPr/>
          <p:nvPr/>
        </p:nvSpPr>
        <p:spPr>
          <a:xfrm>
            <a:off x="1000" y="4928463"/>
            <a:ext cx="2700700" cy="1975"/>
          </a:xfrm>
          <a:custGeom>
            <a:rect b="b" l="l" r="r" t="t"/>
            <a:pathLst>
              <a:path extrusionOk="0" h="79" w="108028">
                <a:moveTo>
                  <a:pt x="0" y="0"/>
                </a:moveTo>
                <a:lnTo>
                  <a:pt x="100841" y="56"/>
                </a:lnTo>
                <a:lnTo>
                  <a:pt x="108028" y="79"/>
                </a:lnTo>
              </a:path>
            </a:pathLst>
          </a:custGeom>
          <a:noFill/>
          <a:ln cap="flat" cmpd="sng" w="19050">
            <a:solidFill>
              <a:schemeClr val="lt2"/>
            </a:solidFill>
            <a:prstDash val="solid"/>
            <a:round/>
            <a:headEnd len="sm" w="sm" type="none"/>
            <a:tailEnd len="med" w="med" type="oval"/>
          </a:ln>
        </p:spPr>
      </p:sp>
      <p:sp>
        <p:nvSpPr>
          <p:cNvPr id="915" name="Google Shape;915;p9"/>
          <p:cNvSpPr/>
          <p:nvPr/>
        </p:nvSpPr>
        <p:spPr>
          <a:xfrm rot="10800000">
            <a:off x="7937650" y="70975"/>
            <a:ext cx="1206350" cy="225250"/>
          </a:xfrm>
          <a:custGeom>
            <a:rect b="b" l="l" r="r" t="t"/>
            <a:pathLst>
              <a:path extrusionOk="0" h="9010" w="48254">
                <a:moveTo>
                  <a:pt x="0" y="9010"/>
                </a:moveTo>
                <a:lnTo>
                  <a:pt x="10812" y="0"/>
                </a:lnTo>
                <a:lnTo>
                  <a:pt x="48254" y="0"/>
                </a:lnTo>
              </a:path>
            </a:pathLst>
          </a:custGeom>
          <a:noFill/>
          <a:ln cap="flat" cmpd="sng" w="19050">
            <a:solidFill>
              <a:schemeClr val="lt2"/>
            </a:solidFill>
            <a:prstDash val="solid"/>
            <a:round/>
            <a:headEnd len="sm" w="sm" type="none"/>
            <a:tailEnd len="med" w="med" type="oval"/>
          </a:ln>
        </p:spPr>
      </p:sp>
      <p:sp>
        <p:nvSpPr>
          <p:cNvPr id="916" name="Google Shape;916;p9"/>
          <p:cNvSpPr/>
          <p:nvPr/>
        </p:nvSpPr>
        <p:spPr>
          <a:xfrm>
            <a:off x="8464775" y="70963"/>
            <a:ext cx="152100" cy="15210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9"/>
          <p:cNvSpPr/>
          <p:nvPr/>
        </p:nvSpPr>
        <p:spPr>
          <a:xfrm>
            <a:off x="8752521" y="400232"/>
            <a:ext cx="67500" cy="675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8" name="Google Shape;918;p9"/>
          <p:cNvGrpSpPr/>
          <p:nvPr/>
        </p:nvGrpSpPr>
        <p:grpSpPr>
          <a:xfrm flipH="1" rot="10800000">
            <a:off x="1488417" y="196235"/>
            <a:ext cx="152173" cy="152150"/>
            <a:chOff x="810321" y="2832391"/>
            <a:chExt cx="266456" cy="266415"/>
          </a:xfrm>
        </p:grpSpPr>
        <p:sp>
          <p:nvSpPr>
            <p:cNvPr id="919" name="Google Shape;919;p9"/>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9"/>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9"/>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9"/>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9"/>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9"/>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9"/>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9"/>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9"/>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9"/>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9"/>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9"/>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9"/>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9"/>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9"/>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9"/>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9"/>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9"/>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7" name="Google Shape;937;p9"/>
          <p:cNvSpPr/>
          <p:nvPr/>
        </p:nvSpPr>
        <p:spPr>
          <a:xfrm>
            <a:off x="0" y="196400"/>
            <a:ext cx="1096375" cy="199475"/>
          </a:xfrm>
          <a:custGeom>
            <a:rect b="b" l="l" r="r" t="t"/>
            <a:pathLst>
              <a:path extrusionOk="0" h="7979" w="43855">
                <a:moveTo>
                  <a:pt x="0" y="0"/>
                </a:moveTo>
                <a:lnTo>
                  <a:pt x="31366" y="0"/>
                </a:lnTo>
                <a:lnTo>
                  <a:pt x="43855" y="7979"/>
                </a:lnTo>
              </a:path>
            </a:pathLst>
          </a:custGeom>
          <a:noFill/>
          <a:ln cap="flat" cmpd="sng" w="19050">
            <a:solidFill>
              <a:schemeClr val="lt2"/>
            </a:solidFill>
            <a:prstDash val="solid"/>
            <a:round/>
            <a:headEnd len="sm" w="sm" type="none"/>
            <a:tailEnd len="med" w="med" type="oval"/>
          </a:ln>
        </p:spPr>
      </p:sp>
      <p:grpSp>
        <p:nvGrpSpPr>
          <p:cNvPr id="938" name="Google Shape;938;p9"/>
          <p:cNvGrpSpPr/>
          <p:nvPr/>
        </p:nvGrpSpPr>
        <p:grpSpPr>
          <a:xfrm flipH="1" rot="10800000">
            <a:off x="331134" y="365031"/>
            <a:ext cx="143790" cy="153248"/>
            <a:chOff x="461025" y="2465625"/>
            <a:chExt cx="170650" cy="181875"/>
          </a:xfrm>
        </p:grpSpPr>
        <p:sp>
          <p:nvSpPr>
            <p:cNvPr id="939" name="Google Shape;939;p9"/>
            <p:cNvSpPr/>
            <p:nvPr/>
          </p:nvSpPr>
          <p:spPr>
            <a:xfrm>
              <a:off x="546475" y="2465625"/>
              <a:ext cx="25" cy="90800"/>
            </a:xfrm>
            <a:custGeom>
              <a:rect b="b" l="l" r="r" t="t"/>
              <a:pathLst>
                <a:path extrusionOk="0" fill="none" h="3632" w="1">
                  <a:moveTo>
                    <a:pt x="1" y="0"/>
                  </a:moveTo>
                  <a:lnTo>
                    <a:pt x="1" y="363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9"/>
            <p:cNvSpPr/>
            <p:nvPr/>
          </p:nvSpPr>
          <p:spPr>
            <a:xfrm>
              <a:off x="546475" y="2477450"/>
              <a:ext cx="33450" cy="33725"/>
            </a:xfrm>
            <a:custGeom>
              <a:rect b="b" l="l" r="r" t="t"/>
              <a:pathLst>
                <a:path extrusionOk="0" fill="none" h="1349" w="1338">
                  <a:moveTo>
                    <a:pt x="1" y="1349"/>
                  </a:moveTo>
                  <a:lnTo>
                    <a:pt x="133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9"/>
            <p:cNvSpPr/>
            <p:nvPr/>
          </p:nvSpPr>
          <p:spPr>
            <a:xfrm>
              <a:off x="512775" y="2477450"/>
              <a:ext cx="33725" cy="33725"/>
            </a:xfrm>
            <a:custGeom>
              <a:rect b="b" l="l" r="r" t="t"/>
              <a:pathLst>
                <a:path extrusionOk="0" fill="none" h="1349" w="1349">
                  <a:moveTo>
                    <a:pt x="1349" y="1349"/>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9"/>
            <p:cNvSpPr/>
            <p:nvPr/>
          </p:nvSpPr>
          <p:spPr>
            <a:xfrm>
              <a:off x="467525" y="2511150"/>
              <a:ext cx="78975" cy="45275"/>
            </a:xfrm>
            <a:custGeom>
              <a:rect b="b" l="l" r="r" t="t"/>
              <a:pathLst>
                <a:path extrusionOk="0" fill="none" h="1811" w="3159">
                  <a:moveTo>
                    <a:pt x="0" y="1"/>
                  </a:moveTo>
                  <a:lnTo>
                    <a:pt x="3159"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9"/>
            <p:cNvSpPr/>
            <p:nvPr/>
          </p:nvSpPr>
          <p:spPr>
            <a:xfrm>
              <a:off x="494725" y="2487800"/>
              <a:ext cx="12450" cy="46150"/>
            </a:xfrm>
            <a:custGeom>
              <a:rect b="b" l="l" r="r" t="t"/>
              <a:pathLst>
                <a:path extrusionOk="0" fill="none" h="1846" w="498">
                  <a:moveTo>
                    <a:pt x="497" y="1846"/>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9"/>
            <p:cNvSpPr/>
            <p:nvPr/>
          </p:nvSpPr>
          <p:spPr>
            <a:xfrm>
              <a:off x="461025" y="2533925"/>
              <a:ext cx="46150" cy="12150"/>
            </a:xfrm>
            <a:custGeom>
              <a:rect b="b" l="l" r="r" t="t"/>
              <a:pathLst>
                <a:path extrusionOk="0" fill="none" h="486" w="1846">
                  <a:moveTo>
                    <a:pt x="1845" y="1"/>
                  </a:moveTo>
                  <a:lnTo>
                    <a:pt x="0"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9"/>
            <p:cNvSpPr/>
            <p:nvPr/>
          </p:nvSpPr>
          <p:spPr>
            <a:xfrm>
              <a:off x="467525" y="2556400"/>
              <a:ext cx="78975" cy="45575"/>
            </a:xfrm>
            <a:custGeom>
              <a:rect b="b" l="l" r="r" t="t"/>
              <a:pathLst>
                <a:path extrusionOk="0" fill="none" h="1823" w="3159">
                  <a:moveTo>
                    <a:pt x="0" y="1822"/>
                  </a:moveTo>
                  <a:lnTo>
                    <a:pt x="3159"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9"/>
            <p:cNvSpPr/>
            <p:nvPr/>
          </p:nvSpPr>
          <p:spPr>
            <a:xfrm>
              <a:off x="461025" y="2567050"/>
              <a:ext cx="46150" cy="12150"/>
            </a:xfrm>
            <a:custGeom>
              <a:rect b="b" l="l" r="r" t="t"/>
              <a:pathLst>
                <a:path extrusionOk="0" fill="none" h="486" w="1846">
                  <a:moveTo>
                    <a:pt x="1845" y="4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9"/>
            <p:cNvSpPr/>
            <p:nvPr/>
          </p:nvSpPr>
          <p:spPr>
            <a:xfrm>
              <a:off x="494725" y="2579175"/>
              <a:ext cx="12450" cy="45850"/>
            </a:xfrm>
            <a:custGeom>
              <a:rect b="b" l="l" r="r" t="t"/>
              <a:pathLst>
                <a:path extrusionOk="0" fill="none" h="1834" w="498">
                  <a:moveTo>
                    <a:pt x="497" y="0"/>
                  </a:moveTo>
                  <a:lnTo>
                    <a:pt x="1"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9"/>
            <p:cNvSpPr/>
            <p:nvPr/>
          </p:nvSpPr>
          <p:spPr>
            <a:xfrm>
              <a:off x="546475" y="2556400"/>
              <a:ext cx="25" cy="91100"/>
            </a:xfrm>
            <a:custGeom>
              <a:rect b="b" l="l" r="r" t="t"/>
              <a:pathLst>
                <a:path extrusionOk="0" fill="none" h="3644" w="1">
                  <a:moveTo>
                    <a:pt x="1" y="3644"/>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9"/>
            <p:cNvSpPr/>
            <p:nvPr/>
          </p:nvSpPr>
          <p:spPr>
            <a:xfrm>
              <a:off x="512775" y="2601950"/>
              <a:ext cx="33725" cy="33725"/>
            </a:xfrm>
            <a:custGeom>
              <a:rect b="b" l="l" r="r" t="t"/>
              <a:pathLst>
                <a:path extrusionOk="0" fill="none" h="1349" w="1349">
                  <a:moveTo>
                    <a:pt x="1349" y="0"/>
                  </a:moveTo>
                  <a:lnTo>
                    <a:pt x="0"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9"/>
            <p:cNvSpPr/>
            <p:nvPr/>
          </p:nvSpPr>
          <p:spPr>
            <a:xfrm>
              <a:off x="546475" y="2601950"/>
              <a:ext cx="33450" cy="33725"/>
            </a:xfrm>
            <a:custGeom>
              <a:rect b="b" l="l" r="r" t="t"/>
              <a:pathLst>
                <a:path extrusionOk="0" fill="none" h="1349" w="1338">
                  <a:moveTo>
                    <a:pt x="1" y="0"/>
                  </a:moveTo>
                  <a:lnTo>
                    <a:pt x="1337" y="1349"/>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9"/>
            <p:cNvSpPr/>
            <p:nvPr/>
          </p:nvSpPr>
          <p:spPr>
            <a:xfrm>
              <a:off x="546475" y="2556400"/>
              <a:ext cx="78700" cy="45575"/>
            </a:xfrm>
            <a:custGeom>
              <a:rect b="b" l="l" r="r" t="t"/>
              <a:pathLst>
                <a:path extrusionOk="0" fill="none" h="1823" w="3148">
                  <a:moveTo>
                    <a:pt x="3147" y="1822"/>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9"/>
            <p:cNvSpPr/>
            <p:nvPr/>
          </p:nvSpPr>
          <p:spPr>
            <a:xfrm>
              <a:off x="585800" y="2579175"/>
              <a:ext cx="12150" cy="45850"/>
            </a:xfrm>
            <a:custGeom>
              <a:rect b="b" l="l" r="r" t="t"/>
              <a:pathLst>
                <a:path extrusionOk="0" fill="none" h="1834" w="486">
                  <a:moveTo>
                    <a:pt x="1" y="0"/>
                  </a:moveTo>
                  <a:lnTo>
                    <a:pt x="486" y="183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9"/>
            <p:cNvSpPr/>
            <p:nvPr/>
          </p:nvSpPr>
          <p:spPr>
            <a:xfrm>
              <a:off x="585800" y="2567050"/>
              <a:ext cx="45875" cy="12150"/>
            </a:xfrm>
            <a:custGeom>
              <a:rect b="b" l="l" r="r" t="t"/>
              <a:pathLst>
                <a:path extrusionOk="0" fill="none" h="486" w="1835">
                  <a:moveTo>
                    <a:pt x="1" y="485"/>
                  </a:moveTo>
                  <a:lnTo>
                    <a:pt x="1834"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9"/>
            <p:cNvSpPr/>
            <p:nvPr/>
          </p:nvSpPr>
          <p:spPr>
            <a:xfrm>
              <a:off x="546475" y="2511150"/>
              <a:ext cx="78700" cy="45275"/>
            </a:xfrm>
            <a:custGeom>
              <a:rect b="b" l="l" r="r" t="t"/>
              <a:pathLst>
                <a:path extrusionOk="0" fill="none" h="1811" w="3148">
                  <a:moveTo>
                    <a:pt x="3147" y="1"/>
                  </a:moveTo>
                  <a:lnTo>
                    <a:pt x="1" y="181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9"/>
            <p:cNvSpPr/>
            <p:nvPr/>
          </p:nvSpPr>
          <p:spPr>
            <a:xfrm>
              <a:off x="585800" y="2533925"/>
              <a:ext cx="45875" cy="12150"/>
            </a:xfrm>
            <a:custGeom>
              <a:rect b="b" l="l" r="r" t="t"/>
              <a:pathLst>
                <a:path extrusionOk="0" fill="none" h="486" w="1835">
                  <a:moveTo>
                    <a:pt x="1" y="1"/>
                  </a:moveTo>
                  <a:lnTo>
                    <a:pt x="1834" y="4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9"/>
            <p:cNvSpPr/>
            <p:nvPr/>
          </p:nvSpPr>
          <p:spPr>
            <a:xfrm>
              <a:off x="585800" y="2487800"/>
              <a:ext cx="12150" cy="46150"/>
            </a:xfrm>
            <a:custGeom>
              <a:rect b="b" l="l" r="r" t="t"/>
              <a:pathLst>
                <a:path extrusionOk="0" fill="none" h="1846" w="486">
                  <a:moveTo>
                    <a:pt x="1" y="1846"/>
                  </a:moveTo>
                  <a:lnTo>
                    <a:pt x="486"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7" name="Google Shape;957;p9"/>
          <p:cNvSpPr/>
          <p:nvPr/>
        </p:nvSpPr>
        <p:spPr>
          <a:xfrm>
            <a:off x="1238350" y="38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8" name="Google Shape;958;p9"/>
          <p:cNvGrpSpPr/>
          <p:nvPr/>
        </p:nvGrpSpPr>
        <p:grpSpPr>
          <a:xfrm flipH="1" rot="10800000">
            <a:off x="8866929" y="4821235"/>
            <a:ext cx="152173" cy="152150"/>
            <a:chOff x="810321" y="2832391"/>
            <a:chExt cx="266456" cy="266415"/>
          </a:xfrm>
        </p:grpSpPr>
        <p:sp>
          <p:nvSpPr>
            <p:cNvPr id="959" name="Google Shape;959;p9"/>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9"/>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9"/>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9"/>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9"/>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9"/>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9"/>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9"/>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9"/>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9"/>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9"/>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9"/>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9"/>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9"/>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9"/>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9"/>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9"/>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7" name="Google Shape;977;p9"/>
          <p:cNvSpPr/>
          <p:nvPr/>
        </p:nvSpPr>
        <p:spPr>
          <a:xfrm>
            <a:off x="7061400" y="4872625"/>
            <a:ext cx="1642075" cy="253325"/>
          </a:xfrm>
          <a:custGeom>
            <a:rect b="b" l="l" r="r" t="t"/>
            <a:pathLst>
              <a:path extrusionOk="0" h="10133" w="65683">
                <a:moveTo>
                  <a:pt x="0" y="0"/>
                </a:moveTo>
                <a:lnTo>
                  <a:pt x="54952" y="221"/>
                </a:lnTo>
                <a:lnTo>
                  <a:pt x="65683" y="10133"/>
                </a:lnTo>
              </a:path>
            </a:pathLst>
          </a:custGeom>
          <a:noFill/>
          <a:ln cap="flat" cmpd="sng" w="9525">
            <a:solidFill>
              <a:schemeClr val="lt2"/>
            </a:solidFill>
            <a:prstDash val="dash"/>
            <a:round/>
            <a:headEnd len="sm" w="sm" type="none"/>
            <a:tailEnd len="sm" w="sm" type="none"/>
          </a:ln>
        </p:spPr>
      </p:sp>
      <p:sp>
        <p:nvSpPr>
          <p:cNvPr id="978" name="Google Shape;978;p9"/>
          <p:cNvSpPr/>
          <p:nvPr/>
        </p:nvSpPr>
        <p:spPr>
          <a:xfrm>
            <a:off x="8616863" y="4663800"/>
            <a:ext cx="309600" cy="309600"/>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9"/>
          <p:cNvSpPr/>
          <p:nvPr/>
        </p:nvSpPr>
        <p:spPr>
          <a:xfrm>
            <a:off x="7265131" y="4918377"/>
            <a:ext cx="653191" cy="20469"/>
          </a:xfrm>
          <a:custGeom>
            <a:rect b="b" l="l" r="r" t="t"/>
            <a:pathLst>
              <a:path extrusionOk="0" h="395" w="12605">
                <a:moveTo>
                  <a:pt x="260" y="0"/>
                </a:moveTo>
                <a:cubicBezTo>
                  <a:pt x="0" y="0"/>
                  <a:pt x="0" y="394"/>
                  <a:pt x="260" y="394"/>
                </a:cubicBezTo>
                <a:cubicBezTo>
                  <a:pt x="268" y="394"/>
                  <a:pt x="277" y="394"/>
                  <a:pt x="285" y="393"/>
                </a:cubicBezTo>
                <a:lnTo>
                  <a:pt x="12320" y="393"/>
                </a:lnTo>
                <a:cubicBezTo>
                  <a:pt x="12329" y="394"/>
                  <a:pt x="12337" y="394"/>
                  <a:pt x="12346" y="394"/>
                </a:cubicBezTo>
                <a:cubicBezTo>
                  <a:pt x="12605" y="394"/>
                  <a:pt x="12605" y="0"/>
                  <a:pt x="12346" y="0"/>
                </a:cubicBezTo>
                <a:cubicBezTo>
                  <a:pt x="12337" y="0"/>
                  <a:pt x="12329" y="1"/>
                  <a:pt x="12320" y="1"/>
                </a:cubicBezTo>
                <a:lnTo>
                  <a:pt x="285" y="1"/>
                </a:lnTo>
                <a:cubicBezTo>
                  <a:pt x="277" y="1"/>
                  <a:pt x="268" y="0"/>
                  <a:pt x="260" y="0"/>
                </a:cubicBezTo>
                <a:close/>
              </a:path>
            </a:pathLst>
          </a:custGeom>
          <a:solidFill>
            <a:srgbClr val="81B0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0" name="Shape 980"/>
        <p:cNvGrpSpPr/>
        <p:nvPr/>
      </p:nvGrpSpPr>
      <p:grpSpPr>
        <a:xfrm>
          <a:off x="0" y="0"/>
          <a:ext cx="0" cy="0"/>
          <a:chOff x="0" y="0"/>
          <a:chExt cx="0" cy="0"/>
        </a:xfrm>
      </p:grpSpPr>
      <p:sp>
        <p:nvSpPr>
          <p:cNvPr id="981" name="Google Shape;981;p10"/>
          <p:cNvSpPr txBox="1"/>
          <p:nvPr>
            <p:ph type="title"/>
          </p:nvPr>
        </p:nvSpPr>
        <p:spPr>
          <a:xfrm>
            <a:off x="713225" y="539500"/>
            <a:ext cx="7717200" cy="67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982" name="Google Shape;982;p10"/>
          <p:cNvSpPr txBox="1"/>
          <p:nvPr>
            <p:ph idx="1" type="subTitle"/>
          </p:nvPr>
        </p:nvSpPr>
        <p:spPr>
          <a:xfrm>
            <a:off x="4208345" y="3932975"/>
            <a:ext cx="1831200" cy="67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983" name="Google Shape;983;p10"/>
          <p:cNvSpPr txBox="1"/>
          <p:nvPr>
            <p:ph idx="2" type="subTitle"/>
          </p:nvPr>
        </p:nvSpPr>
        <p:spPr>
          <a:xfrm>
            <a:off x="4208359" y="3550400"/>
            <a:ext cx="1831200" cy="38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Work Sans"/>
              <a:buNone/>
              <a:defRPr b="1" sz="1800">
                <a:latin typeface="Days One"/>
                <a:ea typeface="Days One"/>
                <a:cs typeface="Days One"/>
                <a:sym typeface="Days One"/>
              </a:defRPr>
            </a:lvl1pPr>
            <a:lvl2pPr lvl="1" algn="l">
              <a:lnSpc>
                <a:spcPct val="100000"/>
              </a:lnSpc>
              <a:spcBef>
                <a:spcPts val="1600"/>
              </a:spcBef>
              <a:spcAft>
                <a:spcPts val="0"/>
              </a:spcAft>
              <a:buSzPts val="3000"/>
              <a:buFont typeface="Work Sans"/>
              <a:buNone/>
              <a:defRPr b="1" sz="3000">
                <a:latin typeface="Work Sans"/>
                <a:ea typeface="Work Sans"/>
                <a:cs typeface="Work Sans"/>
                <a:sym typeface="Work Sans"/>
              </a:defRPr>
            </a:lvl2pPr>
            <a:lvl3pPr lvl="2" algn="l">
              <a:lnSpc>
                <a:spcPct val="100000"/>
              </a:lnSpc>
              <a:spcBef>
                <a:spcPts val="1600"/>
              </a:spcBef>
              <a:spcAft>
                <a:spcPts val="0"/>
              </a:spcAft>
              <a:buSzPts val="3000"/>
              <a:buFont typeface="Work Sans"/>
              <a:buNone/>
              <a:defRPr b="1" sz="3000">
                <a:latin typeface="Work Sans"/>
                <a:ea typeface="Work Sans"/>
                <a:cs typeface="Work Sans"/>
                <a:sym typeface="Work Sans"/>
              </a:defRPr>
            </a:lvl3pPr>
            <a:lvl4pPr lvl="3" algn="l">
              <a:lnSpc>
                <a:spcPct val="100000"/>
              </a:lnSpc>
              <a:spcBef>
                <a:spcPts val="1600"/>
              </a:spcBef>
              <a:spcAft>
                <a:spcPts val="0"/>
              </a:spcAft>
              <a:buSzPts val="3000"/>
              <a:buFont typeface="Work Sans"/>
              <a:buNone/>
              <a:defRPr b="1" sz="3000">
                <a:latin typeface="Work Sans"/>
                <a:ea typeface="Work Sans"/>
                <a:cs typeface="Work Sans"/>
                <a:sym typeface="Work Sans"/>
              </a:defRPr>
            </a:lvl4pPr>
            <a:lvl5pPr lvl="4" algn="l">
              <a:lnSpc>
                <a:spcPct val="100000"/>
              </a:lnSpc>
              <a:spcBef>
                <a:spcPts val="1600"/>
              </a:spcBef>
              <a:spcAft>
                <a:spcPts val="0"/>
              </a:spcAft>
              <a:buSzPts val="3000"/>
              <a:buFont typeface="Work Sans"/>
              <a:buNone/>
              <a:defRPr b="1" sz="3000">
                <a:latin typeface="Work Sans"/>
                <a:ea typeface="Work Sans"/>
                <a:cs typeface="Work Sans"/>
                <a:sym typeface="Work Sans"/>
              </a:defRPr>
            </a:lvl5pPr>
            <a:lvl6pPr lvl="5" algn="l">
              <a:lnSpc>
                <a:spcPct val="100000"/>
              </a:lnSpc>
              <a:spcBef>
                <a:spcPts val="1600"/>
              </a:spcBef>
              <a:spcAft>
                <a:spcPts val="0"/>
              </a:spcAft>
              <a:buSzPts val="3000"/>
              <a:buFont typeface="Work Sans"/>
              <a:buNone/>
              <a:defRPr b="1" sz="3000">
                <a:latin typeface="Work Sans"/>
                <a:ea typeface="Work Sans"/>
                <a:cs typeface="Work Sans"/>
                <a:sym typeface="Work Sans"/>
              </a:defRPr>
            </a:lvl6pPr>
            <a:lvl7pPr lvl="6" algn="l">
              <a:lnSpc>
                <a:spcPct val="100000"/>
              </a:lnSpc>
              <a:spcBef>
                <a:spcPts val="1600"/>
              </a:spcBef>
              <a:spcAft>
                <a:spcPts val="0"/>
              </a:spcAft>
              <a:buSzPts val="3000"/>
              <a:buFont typeface="Work Sans"/>
              <a:buNone/>
              <a:defRPr b="1" sz="3000">
                <a:latin typeface="Work Sans"/>
                <a:ea typeface="Work Sans"/>
                <a:cs typeface="Work Sans"/>
                <a:sym typeface="Work Sans"/>
              </a:defRPr>
            </a:lvl7pPr>
            <a:lvl8pPr lvl="7" algn="l">
              <a:lnSpc>
                <a:spcPct val="100000"/>
              </a:lnSpc>
              <a:spcBef>
                <a:spcPts val="1600"/>
              </a:spcBef>
              <a:spcAft>
                <a:spcPts val="0"/>
              </a:spcAft>
              <a:buSzPts val="3000"/>
              <a:buFont typeface="Work Sans"/>
              <a:buNone/>
              <a:defRPr b="1" sz="3000">
                <a:latin typeface="Work Sans"/>
                <a:ea typeface="Work Sans"/>
                <a:cs typeface="Work Sans"/>
                <a:sym typeface="Work Sans"/>
              </a:defRPr>
            </a:lvl8pPr>
            <a:lvl9pPr lvl="8" algn="l">
              <a:lnSpc>
                <a:spcPct val="100000"/>
              </a:lnSpc>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984" name="Google Shape;984;p10"/>
          <p:cNvSpPr txBox="1"/>
          <p:nvPr>
            <p:ph idx="3" type="subTitle"/>
          </p:nvPr>
        </p:nvSpPr>
        <p:spPr>
          <a:xfrm>
            <a:off x="6351457" y="3932975"/>
            <a:ext cx="1831200" cy="67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160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p:txBody>
      </p:sp>
      <p:sp>
        <p:nvSpPr>
          <p:cNvPr id="985" name="Google Shape;985;p10"/>
          <p:cNvSpPr txBox="1"/>
          <p:nvPr>
            <p:ph idx="4" type="subTitle"/>
          </p:nvPr>
        </p:nvSpPr>
        <p:spPr>
          <a:xfrm>
            <a:off x="6351467" y="3550400"/>
            <a:ext cx="1831200" cy="38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Work Sans"/>
              <a:buNone/>
              <a:defRPr b="1" sz="1800">
                <a:latin typeface="Days One"/>
                <a:ea typeface="Days One"/>
                <a:cs typeface="Days One"/>
                <a:sym typeface="Days One"/>
              </a:defRPr>
            </a:lvl1pPr>
            <a:lvl2pPr lvl="1" algn="l">
              <a:lnSpc>
                <a:spcPct val="100000"/>
              </a:lnSpc>
              <a:spcBef>
                <a:spcPts val="1600"/>
              </a:spcBef>
              <a:spcAft>
                <a:spcPts val="0"/>
              </a:spcAft>
              <a:buSzPts val="3000"/>
              <a:buFont typeface="Work Sans"/>
              <a:buNone/>
              <a:defRPr b="1" sz="3000">
                <a:latin typeface="Work Sans"/>
                <a:ea typeface="Work Sans"/>
                <a:cs typeface="Work Sans"/>
                <a:sym typeface="Work Sans"/>
              </a:defRPr>
            </a:lvl2pPr>
            <a:lvl3pPr lvl="2" algn="l">
              <a:lnSpc>
                <a:spcPct val="100000"/>
              </a:lnSpc>
              <a:spcBef>
                <a:spcPts val="1600"/>
              </a:spcBef>
              <a:spcAft>
                <a:spcPts val="0"/>
              </a:spcAft>
              <a:buSzPts val="3000"/>
              <a:buFont typeface="Work Sans"/>
              <a:buNone/>
              <a:defRPr b="1" sz="3000">
                <a:latin typeface="Work Sans"/>
                <a:ea typeface="Work Sans"/>
                <a:cs typeface="Work Sans"/>
                <a:sym typeface="Work Sans"/>
              </a:defRPr>
            </a:lvl3pPr>
            <a:lvl4pPr lvl="3" algn="l">
              <a:lnSpc>
                <a:spcPct val="100000"/>
              </a:lnSpc>
              <a:spcBef>
                <a:spcPts val="1600"/>
              </a:spcBef>
              <a:spcAft>
                <a:spcPts val="0"/>
              </a:spcAft>
              <a:buSzPts val="3000"/>
              <a:buFont typeface="Work Sans"/>
              <a:buNone/>
              <a:defRPr b="1" sz="3000">
                <a:latin typeface="Work Sans"/>
                <a:ea typeface="Work Sans"/>
                <a:cs typeface="Work Sans"/>
                <a:sym typeface="Work Sans"/>
              </a:defRPr>
            </a:lvl4pPr>
            <a:lvl5pPr lvl="4" algn="l">
              <a:lnSpc>
                <a:spcPct val="100000"/>
              </a:lnSpc>
              <a:spcBef>
                <a:spcPts val="1600"/>
              </a:spcBef>
              <a:spcAft>
                <a:spcPts val="0"/>
              </a:spcAft>
              <a:buSzPts val="3000"/>
              <a:buFont typeface="Work Sans"/>
              <a:buNone/>
              <a:defRPr b="1" sz="3000">
                <a:latin typeface="Work Sans"/>
                <a:ea typeface="Work Sans"/>
                <a:cs typeface="Work Sans"/>
                <a:sym typeface="Work Sans"/>
              </a:defRPr>
            </a:lvl5pPr>
            <a:lvl6pPr lvl="5" algn="l">
              <a:lnSpc>
                <a:spcPct val="100000"/>
              </a:lnSpc>
              <a:spcBef>
                <a:spcPts val="1600"/>
              </a:spcBef>
              <a:spcAft>
                <a:spcPts val="0"/>
              </a:spcAft>
              <a:buSzPts val="3000"/>
              <a:buFont typeface="Work Sans"/>
              <a:buNone/>
              <a:defRPr b="1" sz="3000">
                <a:latin typeface="Work Sans"/>
                <a:ea typeface="Work Sans"/>
                <a:cs typeface="Work Sans"/>
                <a:sym typeface="Work Sans"/>
              </a:defRPr>
            </a:lvl6pPr>
            <a:lvl7pPr lvl="6" algn="l">
              <a:lnSpc>
                <a:spcPct val="100000"/>
              </a:lnSpc>
              <a:spcBef>
                <a:spcPts val="1600"/>
              </a:spcBef>
              <a:spcAft>
                <a:spcPts val="0"/>
              </a:spcAft>
              <a:buSzPts val="3000"/>
              <a:buFont typeface="Work Sans"/>
              <a:buNone/>
              <a:defRPr b="1" sz="3000">
                <a:latin typeface="Work Sans"/>
                <a:ea typeface="Work Sans"/>
                <a:cs typeface="Work Sans"/>
                <a:sym typeface="Work Sans"/>
              </a:defRPr>
            </a:lvl7pPr>
            <a:lvl8pPr lvl="7" algn="l">
              <a:lnSpc>
                <a:spcPct val="100000"/>
              </a:lnSpc>
              <a:spcBef>
                <a:spcPts val="1600"/>
              </a:spcBef>
              <a:spcAft>
                <a:spcPts val="0"/>
              </a:spcAft>
              <a:buSzPts val="3000"/>
              <a:buFont typeface="Work Sans"/>
              <a:buNone/>
              <a:defRPr b="1" sz="3000">
                <a:latin typeface="Work Sans"/>
                <a:ea typeface="Work Sans"/>
                <a:cs typeface="Work Sans"/>
                <a:sym typeface="Work Sans"/>
              </a:defRPr>
            </a:lvl8pPr>
            <a:lvl9pPr lvl="8" algn="l">
              <a:lnSpc>
                <a:spcPct val="100000"/>
              </a:lnSpc>
              <a:spcBef>
                <a:spcPts val="1600"/>
              </a:spcBef>
              <a:spcAft>
                <a:spcPts val="1600"/>
              </a:spcAft>
              <a:buSzPts val="3000"/>
              <a:buFont typeface="Work Sans"/>
              <a:buNone/>
              <a:defRPr b="1" sz="3000">
                <a:latin typeface="Work Sans"/>
                <a:ea typeface="Work Sans"/>
                <a:cs typeface="Work Sans"/>
                <a:sym typeface="Work Sans"/>
              </a:defRPr>
            </a:lvl9pPr>
          </a:lstStyle>
          <a:p/>
        </p:txBody>
      </p:sp>
      <p:grpSp>
        <p:nvGrpSpPr>
          <p:cNvPr id="986" name="Google Shape;986;p10"/>
          <p:cNvGrpSpPr/>
          <p:nvPr/>
        </p:nvGrpSpPr>
        <p:grpSpPr>
          <a:xfrm rot="-6967214">
            <a:off x="305004" y="836772"/>
            <a:ext cx="3936423" cy="4312521"/>
            <a:chOff x="5135445" y="870614"/>
            <a:chExt cx="3333401" cy="3436370"/>
          </a:xfrm>
        </p:grpSpPr>
        <p:sp>
          <p:nvSpPr>
            <p:cNvPr id="987" name="Google Shape;987;p10"/>
            <p:cNvSpPr/>
            <p:nvPr/>
          </p:nvSpPr>
          <p:spPr>
            <a:xfrm flipH="1" rot="-906607">
              <a:off x="5829712" y="1902195"/>
              <a:ext cx="2162464" cy="2160280"/>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0"/>
            <p:cNvSpPr/>
            <p:nvPr/>
          </p:nvSpPr>
          <p:spPr>
            <a:xfrm flipH="1" rot="-3599892">
              <a:off x="5612011" y="1312580"/>
              <a:ext cx="2414869" cy="2414869"/>
            </a:xfrm>
            <a:prstGeom prst="ellipse">
              <a:avLst/>
            </a:prstGeom>
            <a:solidFill>
              <a:srgbClr val="00899C">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0"/>
            <p:cNvSpPr/>
            <p:nvPr/>
          </p:nvSpPr>
          <p:spPr>
            <a:xfrm rot="900225">
              <a:off x="5366172" y="1488619"/>
              <a:ext cx="1745196" cy="1745196"/>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0"/>
            <p:cNvSpPr/>
            <p:nvPr/>
          </p:nvSpPr>
          <p:spPr>
            <a:xfrm flipH="1" rot="-907138">
              <a:off x="5376859" y="1781744"/>
              <a:ext cx="2137072" cy="2135178"/>
            </a:xfrm>
            <a:prstGeom prst="ellipse">
              <a:avLst/>
            </a:prstGeom>
            <a:solidFill>
              <a:srgbClr val="496A95">
                <a:alpha val="3921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1" name="Google Shape;991;p10"/>
          <p:cNvSpPr/>
          <p:nvPr/>
        </p:nvSpPr>
        <p:spPr>
          <a:xfrm>
            <a:off x="5620053" y="2126275"/>
            <a:ext cx="612900" cy="6129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2" name="Google Shape;992;p10"/>
          <p:cNvCxnSpPr/>
          <p:nvPr/>
        </p:nvCxnSpPr>
        <p:spPr>
          <a:xfrm rot="10800000">
            <a:off x="5948250" y="2369250"/>
            <a:ext cx="1347900" cy="0"/>
          </a:xfrm>
          <a:prstGeom prst="straightConnector1">
            <a:avLst/>
          </a:prstGeom>
          <a:noFill/>
          <a:ln cap="flat" cmpd="sng" w="19050">
            <a:solidFill>
              <a:schemeClr val="lt2"/>
            </a:solidFill>
            <a:prstDash val="solid"/>
            <a:round/>
            <a:headEnd len="sm" w="sm" type="none"/>
            <a:tailEnd len="med" w="med" type="oval"/>
          </a:ln>
        </p:spPr>
      </p:cxnSp>
      <p:cxnSp>
        <p:nvCxnSpPr>
          <p:cNvPr id="993" name="Google Shape;993;p10"/>
          <p:cNvCxnSpPr/>
          <p:nvPr/>
        </p:nvCxnSpPr>
        <p:spPr>
          <a:xfrm rot="10800000">
            <a:off x="7162875" y="2993125"/>
            <a:ext cx="790500" cy="0"/>
          </a:xfrm>
          <a:prstGeom prst="straightConnector1">
            <a:avLst/>
          </a:prstGeom>
          <a:noFill/>
          <a:ln cap="flat" cmpd="sng" w="19050">
            <a:solidFill>
              <a:schemeClr val="lt2"/>
            </a:solidFill>
            <a:prstDash val="solid"/>
            <a:round/>
            <a:headEnd len="sm" w="sm" type="none"/>
            <a:tailEnd len="med" w="med" type="oval"/>
          </a:ln>
        </p:spPr>
      </p:cxnSp>
      <p:sp>
        <p:nvSpPr>
          <p:cNvPr id="994" name="Google Shape;994;p10"/>
          <p:cNvSpPr/>
          <p:nvPr/>
        </p:nvSpPr>
        <p:spPr>
          <a:xfrm>
            <a:off x="9525" y="4351400"/>
            <a:ext cx="614350" cy="257175"/>
          </a:xfrm>
          <a:custGeom>
            <a:rect b="b" l="l" r="r" t="t"/>
            <a:pathLst>
              <a:path extrusionOk="0" h="10287" w="24574">
                <a:moveTo>
                  <a:pt x="0" y="10287"/>
                </a:moveTo>
                <a:lnTo>
                  <a:pt x="14287" y="10287"/>
                </a:lnTo>
                <a:lnTo>
                  <a:pt x="24574" y="0"/>
                </a:lnTo>
              </a:path>
            </a:pathLst>
          </a:custGeom>
          <a:noFill/>
          <a:ln cap="flat" cmpd="sng" w="19050">
            <a:solidFill>
              <a:schemeClr val="lt2"/>
            </a:solidFill>
            <a:prstDash val="solid"/>
            <a:round/>
            <a:headEnd len="sm" w="sm" type="none"/>
            <a:tailEnd len="med" w="med" type="oval"/>
          </a:ln>
        </p:spPr>
      </p:sp>
      <p:sp>
        <p:nvSpPr>
          <p:cNvPr id="995" name="Google Shape;995;p10"/>
          <p:cNvSpPr/>
          <p:nvPr/>
        </p:nvSpPr>
        <p:spPr>
          <a:xfrm>
            <a:off x="0" y="4268050"/>
            <a:ext cx="307150" cy="178600"/>
          </a:xfrm>
          <a:custGeom>
            <a:rect b="b" l="l" r="r" t="t"/>
            <a:pathLst>
              <a:path extrusionOk="0" h="7144" w="12286">
                <a:moveTo>
                  <a:pt x="0" y="7144"/>
                </a:moveTo>
                <a:lnTo>
                  <a:pt x="5143" y="7144"/>
                </a:lnTo>
                <a:lnTo>
                  <a:pt x="12286" y="0"/>
                </a:lnTo>
              </a:path>
            </a:pathLst>
          </a:custGeom>
          <a:noFill/>
          <a:ln cap="flat" cmpd="sng" w="19050">
            <a:solidFill>
              <a:schemeClr val="lt2"/>
            </a:solidFill>
            <a:prstDash val="solid"/>
            <a:round/>
            <a:headEnd len="sm" w="sm" type="none"/>
            <a:tailEnd len="med" w="med" type="oval"/>
          </a:ln>
        </p:spPr>
      </p:sp>
      <p:sp>
        <p:nvSpPr>
          <p:cNvPr id="996" name="Google Shape;996;p10"/>
          <p:cNvSpPr/>
          <p:nvPr/>
        </p:nvSpPr>
        <p:spPr>
          <a:xfrm flipH="1">
            <a:off x="6491275" y="2519650"/>
            <a:ext cx="2652725" cy="609625"/>
          </a:xfrm>
          <a:custGeom>
            <a:rect b="b" l="l" r="r" t="t"/>
            <a:pathLst>
              <a:path extrusionOk="0" h="24385" w="106109">
                <a:moveTo>
                  <a:pt x="0" y="0"/>
                </a:moveTo>
                <a:lnTo>
                  <a:pt x="23241" y="0"/>
                </a:lnTo>
                <a:lnTo>
                  <a:pt x="47625" y="24385"/>
                </a:lnTo>
                <a:lnTo>
                  <a:pt x="106109" y="24385"/>
                </a:lnTo>
              </a:path>
            </a:pathLst>
          </a:custGeom>
          <a:noFill/>
          <a:ln cap="flat" cmpd="sng" w="19050">
            <a:solidFill>
              <a:schemeClr val="lt2"/>
            </a:solidFill>
            <a:prstDash val="solid"/>
            <a:round/>
            <a:headEnd len="sm" w="sm" type="none"/>
            <a:tailEnd len="med" w="med" type="oval"/>
          </a:ln>
        </p:spPr>
      </p:sp>
      <p:sp>
        <p:nvSpPr>
          <p:cNvPr id="997" name="Google Shape;997;p10"/>
          <p:cNvSpPr/>
          <p:nvPr/>
        </p:nvSpPr>
        <p:spPr>
          <a:xfrm flipH="1">
            <a:off x="7043725" y="2357725"/>
            <a:ext cx="2095500" cy="395300"/>
          </a:xfrm>
          <a:custGeom>
            <a:rect b="b" l="l" r="r" t="t"/>
            <a:pathLst>
              <a:path extrusionOk="0" h="15812" w="83820">
                <a:moveTo>
                  <a:pt x="0" y="0"/>
                </a:moveTo>
                <a:lnTo>
                  <a:pt x="26479" y="0"/>
                </a:lnTo>
                <a:lnTo>
                  <a:pt x="42291" y="15812"/>
                </a:lnTo>
                <a:lnTo>
                  <a:pt x="83820" y="15812"/>
                </a:lnTo>
              </a:path>
            </a:pathLst>
          </a:custGeom>
          <a:noFill/>
          <a:ln cap="flat" cmpd="sng" w="19050">
            <a:solidFill>
              <a:schemeClr val="lt2"/>
            </a:solidFill>
            <a:prstDash val="solid"/>
            <a:round/>
            <a:headEnd len="sm" w="sm" type="none"/>
            <a:tailEnd len="med" w="med" type="oval"/>
          </a:ln>
        </p:spPr>
      </p:sp>
      <p:sp>
        <p:nvSpPr>
          <p:cNvPr id="998" name="Google Shape;998;p10"/>
          <p:cNvSpPr/>
          <p:nvPr/>
        </p:nvSpPr>
        <p:spPr>
          <a:xfrm flipH="1">
            <a:off x="6600825" y="2310100"/>
            <a:ext cx="1638300" cy="245275"/>
          </a:xfrm>
          <a:custGeom>
            <a:rect b="b" l="l" r="r" t="t"/>
            <a:pathLst>
              <a:path extrusionOk="0" h="9811" w="65532">
                <a:moveTo>
                  <a:pt x="0" y="0"/>
                </a:moveTo>
                <a:lnTo>
                  <a:pt x="9811" y="9811"/>
                </a:lnTo>
                <a:lnTo>
                  <a:pt x="65532" y="9811"/>
                </a:lnTo>
              </a:path>
            </a:pathLst>
          </a:custGeom>
          <a:noFill/>
          <a:ln cap="flat" cmpd="sng" w="19050">
            <a:solidFill>
              <a:schemeClr val="lt2"/>
            </a:solidFill>
            <a:prstDash val="solid"/>
            <a:round/>
            <a:headEnd len="sm" w="sm" type="none"/>
            <a:tailEnd len="med" w="med" type="oval"/>
          </a:ln>
        </p:spPr>
      </p:sp>
      <p:sp>
        <p:nvSpPr>
          <p:cNvPr id="999" name="Google Shape;999;p10"/>
          <p:cNvSpPr/>
          <p:nvPr/>
        </p:nvSpPr>
        <p:spPr>
          <a:xfrm flipH="1">
            <a:off x="6157900" y="1998150"/>
            <a:ext cx="2967050" cy="216700"/>
          </a:xfrm>
          <a:custGeom>
            <a:rect b="b" l="l" r="r" t="t"/>
            <a:pathLst>
              <a:path extrusionOk="0" h="8668" w="118682">
                <a:moveTo>
                  <a:pt x="0" y="8668"/>
                </a:moveTo>
                <a:lnTo>
                  <a:pt x="52388" y="8668"/>
                </a:lnTo>
                <a:lnTo>
                  <a:pt x="61055" y="0"/>
                </a:lnTo>
                <a:lnTo>
                  <a:pt x="118682" y="0"/>
                </a:lnTo>
              </a:path>
            </a:pathLst>
          </a:custGeom>
          <a:noFill/>
          <a:ln cap="flat" cmpd="sng" w="19050">
            <a:solidFill>
              <a:schemeClr val="lt2"/>
            </a:solidFill>
            <a:prstDash val="solid"/>
            <a:round/>
            <a:headEnd len="sm" w="sm" type="none"/>
            <a:tailEnd len="med" w="med" type="oval"/>
          </a:ln>
        </p:spPr>
      </p:sp>
      <p:sp>
        <p:nvSpPr>
          <p:cNvPr id="1000" name="Google Shape;1000;p10"/>
          <p:cNvSpPr/>
          <p:nvPr/>
        </p:nvSpPr>
        <p:spPr>
          <a:xfrm flipH="1">
            <a:off x="6777025" y="2126750"/>
            <a:ext cx="857250" cy="173825"/>
          </a:xfrm>
          <a:custGeom>
            <a:rect b="b" l="l" r="r" t="t"/>
            <a:pathLst>
              <a:path extrusionOk="0" h="6953" w="34290">
                <a:moveTo>
                  <a:pt x="0" y="6953"/>
                </a:moveTo>
                <a:lnTo>
                  <a:pt x="6953" y="0"/>
                </a:lnTo>
                <a:lnTo>
                  <a:pt x="34290" y="0"/>
                </a:lnTo>
              </a:path>
            </a:pathLst>
          </a:custGeom>
          <a:noFill/>
          <a:ln cap="flat" cmpd="sng" w="19050">
            <a:solidFill>
              <a:schemeClr val="lt2"/>
            </a:solidFill>
            <a:prstDash val="solid"/>
            <a:round/>
            <a:headEnd len="sm" w="sm" type="none"/>
            <a:tailEnd len="med" w="med" type="oval"/>
          </a:ln>
        </p:spPr>
      </p:sp>
      <p:sp>
        <p:nvSpPr>
          <p:cNvPr id="1001" name="Google Shape;1001;p10"/>
          <p:cNvSpPr/>
          <p:nvPr/>
        </p:nvSpPr>
        <p:spPr>
          <a:xfrm flipH="1">
            <a:off x="6524625" y="1862425"/>
            <a:ext cx="1481125" cy="209550"/>
          </a:xfrm>
          <a:custGeom>
            <a:rect b="b" l="l" r="r" t="t"/>
            <a:pathLst>
              <a:path extrusionOk="0" h="8382" w="59245">
                <a:moveTo>
                  <a:pt x="0" y="8382"/>
                </a:moveTo>
                <a:lnTo>
                  <a:pt x="8382" y="0"/>
                </a:lnTo>
                <a:lnTo>
                  <a:pt x="59245" y="0"/>
                </a:lnTo>
              </a:path>
            </a:pathLst>
          </a:custGeom>
          <a:noFill/>
          <a:ln cap="flat" cmpd="sng" w="19050">
            <a:solidFill>
              <a:schemeClr val="lt2"/>
            </a:solidFill>
            <a:prstDash val="solid"/>
            <a:round/>
            <a:headEnd len="sm" w="sm" type="none"/>
            <a:tailEnd len="med" w="med" type="oval"/>
          </a:ln>
        </p:spPr>
      </p:sp>
      <p:sp>
        <p:nvSpPr>
          <p:cNvPr id="1002" name="Google Shape;1002;p10"/>
          <p:cNvSpPr/>
          <p:nvPr/>
        </p:nvSpPr>
        <p:spPr>
          <a:xfrm flipH="1">
            <a:off x="6986575" y="1764800"/>
            <a:ext cx="2147900" cy="283375"/>
          </a:xfrm>
          <a:custGeom>
            <a:rect b="b" l="l" r="r" t="t"/>
            <a:pathLst>
              <a:path extrusionOk="0" h="11335" w="85916">
                <a:moveTo>
                  <a:pt x="0" y="11335"/>
                </a:moveTo>
                <a:lnTo>
                  <a:pt x="34862" y="11335"/>
                </a:lnTo>
                <a:lnTo>
                  <a:pt x="46196" y="0"/>
                </a:lnTo>
                <a:lnTo>
                  <a:pt x="85916" y="0"/>
                </a:lnTo>
              </a:path>
            </a:pathLst>
          </a:custGeom>
          <a:noFill/>
          <a:ln cap="flat" cmpd="sng" w="19050">
            <a:solidFill>
              <a:schemeClr val="lt2"/>
            </a:solidFill>
            <a:prstDash val="solid"/>
            <a:round/>
            <a:headEnd len="sm" w="sm" type="none"/>
            <a:tailEnd len="med" w="med" type="oval"/>
          </a:ln>
        </p:spPr>
      </p:sp>
      <p:sp>
        <p:nvSpPr>
          <p:cNvPr id="1003" name="Google Shape;1003;p10"/>
          <p:cNvSpPr/>
          <p:nvPr/>
        </p:nvSpPr>
        <p:spPr>
          <a:xfrm flipH="1">
            <a:off x="7362825" y="1636200"/>
            <a:ext cx="1771650" cy="283375"/>
          </a:xfrm>
          <a:custGeom>
            <a:rect b="b" l="l" r="r" t="t"/>
            <a:pathLst>
              <a:path extrusionOk="0" h="11335" w="70866">
                <a:moveTo>
                  <a:pt x="0" y="11335"/>
                </a:moveTo>
                <a:lnTo>
                  <a:pt x="33909" y="11335"/>
                </a:lnTo>
                <a:lnTo>
                  <a:pt x="45243" y="0"/>
                </a:lnTo>
                <a:lnTo>
                  <a:pt x="70866" y="0"/>
                </a:lnTo>
              </a:path>
            </a:pathLst>
          </a:custGeom>
          <a:noFill/>
          <a:ln cap="flat" cmpd="sng" w="19050">
            <a:solidFill>
              <a:schemeClr val="lt2"/>
            </a:solidFill>
            <a:prstDash val="solid"/>
            <a:round/>
            <a:headEnd len="sm" w="sm" type="none"/>
            <a:tailEnd len="med" w="med" type="oval"/>
          </a:ln>
        </p:spPr>
      </p:sp>
      <p:grpSp>
        <p:nvGrpSpPr>
          <p:cNvPr id="1004" name="Google Shape;1004;p10"/>
          <p:cNvGrpSpPr/>
          <p:nvPr/>
        </p:nvGrpSpPr>
        <p:grpSpPr>
          <a:xfrm>
            <a:off x="307149" y="2912813"/>
            <a:ext cx="217054" cy="229271"/>
            <a:chOff x="368150" y="2725550"/>
            <a:chExt cx="257600" cy="272100"/>
          </a:xfrm>
        </p:grpSpPr>
        <p:sp>
          <p:nvSpPr>
            <p:cNvPr id="1005" name="Google Shape;1005;p10"/>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0"/>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0"/>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0"/>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0"/>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0"/>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0"/>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0"/>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0"/>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0"/>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0"/>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0"/>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0"/>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0"/>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0"/>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0"/>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0"/>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0"/>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0"/>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0"/>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0"/>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0"/>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0"/>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0"/>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0"/>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0"/>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0"/>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0"/>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0"/>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5" name="Google Shape;1035;p10"/>
          <p:cNvSpPr/>
          <p:nvPr/>
        </p:nvSpPr>
        <p:spPr>
          <a:xfrm>
            <a:off x="5459389" y="1604563"/>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6" name="Google Shape;1036;p10"/>
          <p:cNvGrpSpPr/>
          <p:nvPr/>
        </p:nvGrpSpPr>
        <p:grpSpPr>
          <a:xfrm flipH="1" rot="10800000">
            <a:off x="8140124" y="1375310"/>
            <a:ext cx="217054" cy="229271"/>
            <a:chOff x="368150" y="2725550"/>
            <a:chExt cx="257600" cy="272100"/>
          </a:xfrm>
        </p:grpSpPr>
        <p:sp>
          <p:nvSpPr>
            <p:cNvPr id="1037" name="Google Shape;1037;p10"/>
            <p:cNvSpPr/>
            <p:nvPr/>
          </p:nvSpPr>
          <p:spPr>
            <a:xfrm>
              <a:off x="497100" y="2725550"/>
              <a:ext cx="25" cy="136075"/>
            </a:xfrm>
            <a:custGeom>
              <a:rect b="b" l="l" r="r" t="t"/>
              <a:pathLst>
                <a:path extrusionOk="0" fill="none" h="5443" w="1">
                  <a:moveTo>
                    <a:pt x="0" y="1"/>
                  </a:moveTo>
                  <a:lnTo>
                    <a:pt x="0" y="544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0"/>
            <p:cNvSpPr/>
            <p:nvPr/>
          </p:nvSpPr>
          <p:spPr>
            <a:xfrm>
              <a:off x="468400" y="2729100"/>
              <a:ext cx="28725" cy="28725"/>
            </a:xfrm>
            <a:custGeom>
              <a:rect b="b" l="l" r="r" t="t"/>
              <a:pathLst>
                <a:path extrusionOk="0" fill="none" h="1149" w="1149">
                  <a:moveTo>
                    <a:pt x="1148" y="1148"/>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0"/>
            <p:cNvSpPr/>
            <p:nvPr/>
          </p:nvSpPr>
          <p:spPr>
            <a:xfrm>
              <a:off x="497100" y="2729100"/>
              <a:ext cx="28400" cy="28725"/>
            </a:xfrm>
            <a:custGeom>
              <a:rect b="b" l="l" r="r" t="t"/>
              <a:pathLst>
                <a:path extrusionOk="0" fill="none" h="1149" w="1136">
                  <a:moveTo>
                    <a:pt x="0" y="1148"/>
                  </a:moveTo>
                  <a:lnTo>
                    <a:pt x="113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0"/>
            <p:cNvSpPr/>
            <p:nvPr/>
          </p:nvSpPr>
          <p:spPr>
            <a:xfrm>
              <a:off x="497100" y="2768150"/>
              <a:ext cx="39650" cy="39650"/>
            </a:xfrm>
            <a:custGeom>
              <a:rect b="b" l="l" r="r" t="t"/>
              <a:pathLst>
                <a:path extrusionOk="0" fill="none" h="1586" w="1586">
                  <a:moveTo>
                    <a:pt x="0" y="1585"/>
                  </a:moveTo>
                  <a:lnTo>
                    <a:pt x="1585"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0"/>
            <p:cNvSpPr/>
            <p:nvPr/>
          </p:nvSpPr>
          <p:spPr>
            <a:xfrm>
              <a:off x="457175" y="2768150"/>
              <a:ext cx="39950" cy="39650"/>
            </a:xfrm>
            <a:custGeom>
              <a:rect b="b" l="l" r="r" t="t"/>
              <a:pathLst>
                <a:path extrusionOk="0" fill="none" h="1586" w="1598">
                  <a:moveTo>
                    <a:pt x="1597" y="1585"/>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0"/>
            <p:cNvSpPr/>
            <p:nvPr/>
          </p:nvSpPr>
          <p:spPr>
            <a:xfrm>
              <a:off x="379100" y="2793575"/>
              <a:ext cx="118025" cy="68050"/>
            </a:xfrm>
            <a:custGeom>
              <a:rect b="b" l="l" r="r" t="t"/>
              <a:pathLst>
                <a:path extrusionOk="0" fill="none" h="2722" w="4721">
                  <a:moveTo>
                    <a:pt x="0" y="0"/>
                  </a:moveTo>
                  <a:lnTo>
                    <a:pt x="472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0"/>
            <p:cNvSpPr/>
            <p:nvPr/>
          </p:nvSpPr>
          <p:spPr>
            <a:xfrm>
              <a:off x="368150" y="2809550"/>
              <a:ext cx="39075" cy="10675"/>
            </a:xfrm>
            <a:custGeom>
              <a:rect b="b" l="l" r="r" t="t"/>
              <a:pathLst>
                <a:path extrusionOk="0" fill="none" h="427" w="1563">
                  <a:moveTo>
                    <a:pt x="1562" y="0"/>
                  </a:moveTo>
                  <a:lnTo>
                    <a:pt x="1"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0"/>
            <p:cNvSpPr/>
            <p:nvPr/>
          </p:nvSpPr>
          <p:spPr>
            <a:xfrm>
              <a:off x="396550" y="2770800"/>
              <a:ext cx="10675" cy="38775"/>
            </a:xfrm>
            <a:custGeom>
              <a:rect b="b" l="l" r="r" t="t"/>
              <a:pathLst>
                <a:path extrusionOk="0" fill="none" h="1551" w="427">
                  <a:moveTo>
                    <a:pt x="426" y="155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0"/>
            <p:cNvSpPr/>
            <p:nvPr/>
          </p:nvSpPr>
          <p:spPr>
            <a:xfrm>
              <a:off x="435875" y="2780275"/>
              <a:ext cx="14525" cy="54425"/>
            </a:xfrm>
            <a:custGeom>
              <a:rect b="b" l="l" r="r" t="t"/>
              <a:pathLst>
                <a:path extrusionOk="0" fill="none" h="2177" w="581">
                  <a:moveTo>
                    <a:pt x="580" y="2177"/>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0"/>
            <p:cNvSpPr/>
            <p:nvPr/>
          </p:nvSpPr>
          <p:spPr>
            <a:xfrm>
              <a:off x="396250" y="2834675"/>
              <a:ext cx="54150" cy="14525"/>
            </a:xfrm>
            <a:custGeom>
              <a:rect b="b" l="l" r="r" t="t"/>
              <a:pathLst>
                <a:path extrusionOk="0" fill="none" h="581" w="2166">
                  <a:moveTo>
                    <a:pt x="2165" y="1"/>
                  </a:moveTo>
                  <a:lnTo>
                    <a:pt x="1"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0"/>
            <p:cNvSpPr/>
            <p:nvPr/>
          </p:nvSpPr>
          <p:spPr>
            <a:xfrm>
              <a:off x="379100" y="2861600"/>
              <a:ext cx="118025" cy="68025"/>
            </a:xfrm>
            <a:custGeom>
              <a:rect b="b" l="l" r="r" t="t"/>
              <a:pathLst>
                <a:path extrusionOk="0" fill="none" h="2721" w="4721">
                  <a:moveTo>
                    <a:pt x="0" y="2721"/>
                  </a:moveTo>
                  <a:lnTo>
                    <a:pt x="472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0"/>
            <p:cNvSpPr/>
            <p:nvPr/>
          </p:nvSpPr>
          <p:spPr>
            <a:xfrm>
              <a:off x="396550" y="2913350"/>
              <a:ext cx="10675" cy="39050"/>
            </a:xfrm>
            <a:custGeom>
              <a:rect b="b" l="l" r="r" t="t"/>
              <a:pathLst>
                <a:path extrusionOk="0" fill="none" h="1562" w="427">
                  <a:moveTo>
                    <a:pt x="426" y="0"/>
                  </a:moveTo>
                  <a:lnTo>
                    <a:pt x="0"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0"/>
            <p:cNvSpPr/>
            <p:nvPr/>
          </p:nvSpPr>
          <p:spPr>
            <a:xfrm>
              <a:off x="368150" y="2903000"/>
              <a:ext cx="39075" cy="10375"/>
            </a:xfrm>
            <a:custGeom>
              <a:rect b="b" l="l" r="r" t="t"/>
              <a:pathLst>
                <a:path extrusionOk="0" fill="none" h="415" w="1563">
                  <a:moveTo>
                    <a:pt x="1562" y="414"/>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0"/>
            <p:cNvSpPr/>
            <p:nvPr/>
          </p:nvSpPr>
          <p:spPr>
            <a:xfrm>
              <a:off x="396250" y="2873725"/>
              <a:ext cx="54150" cy="14800"/>
            </a:xfrm>
            <a:custGeom>
              <a:rect b="b" l="l" r="r" t="t"/>
              <a:pathLst>
                <a:path extrusionOk="0" fill="none" h="592" w="2166">
                  <a:moveTo>
                    <a:pt x="2165" y="592"/>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0"/>
            <p:cNvSpPr/>
            <p:nvPr/>
          </p:nvSpPr>
          <p:spPr>
            <a:xfrm>
              <a:off x="435875" y="2888500"/>
              <a:ext cx="14525" cy="54150"/>
            </a:xfrm>
            <a:custGeom>
              <a:rect b="b" l="l" r="r" t="t"/>
              <a:pathLst>
                <a:path extrusionOk="0" fill="none" h="2166" w="581">
                  <a:moveTo>
                    <a:pt x="580" y="1"/>
                  </a:moveTo>
                  <a:lnTo>
                    <a:pt x="1"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0"/>
            <p:cNvSpPr/>
            <p:nvPr/>
          </p:nvSpPr>
          <p:spPr>
            <a:xfrm>
              <a:off x="497100" y="2861600"/>
              <a:ext cx="25" cy="136050"/>
            </a:xfrm>
            <a:custGeom>
              <a:rect b="b" l="l" r="r" t="t"/>
              <a:pathLst>
                <a:path extrusionOk="0" fill="none" h="5442" w="1">
                  <a:moveTo>
                    <a:pt x="0" y="544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0"/>
            <p:cNvSpPr/>
            <p:nvPr/>
          </p:nvSpPr>
          <p:spPr>
            <a:xfrm>
              <a:off x="497100" y="2965400"/>
              <a:ext cx="28400" cy="28400"/>
            </a:xfrm>
            <a:custGeom>
              <a:rect b="b" l="l" r="r" t="t"/>
              <a:pathLst>
                <a:path extrusionOk="0" fill="none" h="1136" w="1136">
                  <a:moveTo>
                    <a:pt x="0" y="0"/>
                  </a:moveTo>
                  <a:lnTo>
                    <a:pt x="1136"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0"/>
            <p:cNvSpPr/>
            <p:nvPr/>
          </p:nvSpPr>
          <p:spPr>
            <a:xfrm>
              <a:off x="468400" y="2965400"/>
              <a:ext cx="28725" cy="28400"/>
            </a:xfrm>
            <a:custGeom>
              <a:rect b="b" l="l" r="r" t="t"/>
              <a:pathLst>
                <a:path extrusionOk="0" fill="none" h="1136" w="1149">
                  <a:moveTo>
                    <a:pt x="1148" y="0"/>
                  </a:moveTo>
                  <a:lnTo>
                    <a:pt x="1" y="113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0"/>
            <p:cNvSpPr/>
            <p:nvPr/>
          </p:nvSpPr>
          <p:spPr>
            <a:xfrm>
              <a:off x="457175" y="2915400"/>
              <a:ext cx="39950" cy="39675"/>
            </a:xfrm>
            <a:custGeom>
              <a:rect b="b" l="l" r="r" t="t"/>
              <a:pathLst>
                <a:path extrusionOk="0" fill="none" h="1587" w="1598">
                  <a:moveTo>
                    <a:pt x="1597" y="1"/>
                  </a:moveTo>
                  <a:lnTo>
                    <a:pt x="0"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0"/>
            <p:cNvSpPr/>
            <p:nvPr/>
          </p:nvSpPr>
          <p:spPr>
            <a:xfrm>
              <a:off x="497100" y="2915400"/>
              <a:ext cx="39650" cy="39675"/>
            </a:xfrm>
            <a:custGeom>
              <a:rect b="b" l="l" r="r" t="t"/>
              <a:pathLst>
                <a:path extrusionOk="0" fill="none" h="1587" w="1586">
                  <a:moveTo>
                    <a:pt x="0" y="1"/>
                  </a:moveTo>
                  <a:lnTo>
                    <a:pt x="1585" y="158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0"/>
            <p:cNvSpPr/>
            <p:nvPr/>
          </p:nvSpPr>
          <p:spPr>
            <a:xfrm>
              <a:off x="497100" y="2861600"/>
              <a:ext cx="117725" cy="68025"/>
            </a:xfrm>
            <a:custGeom>
              <a:rect b="b" l="l" r="r" t="t"/>
              <a:pathLst>
                <a:path extrusionOk="0" fill="none" h="2721" w="4709">
                  <a:moveTo>
                    <a:pt x="4708" y="2721"/>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0"/>
            <p:cNvSpPr/>
            <p:nvPr/>
          </p:nvSpPr>
          <p:spPr>
            <a:xfrm>
              <a:off x="586700" y="2903000"/>
              <a:ext cx="39050" cy="10375"/>
            </a:xfrm>
            <a:custGeom>
              <a:rect b="b" l="l" r="r" t="t"/>
              <a:pathLst>
                <a:path extrusionOk="0" fill="none" h="415" w="1562">
                  <a:moveTo>
                    <a:pt x="0" y="414"/>
                  </a:moveTo>
                  <a:lnTo>
                    <a:pt x="1562"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
            <p:cNvSpPr/>
            <p:nvPr/>
          </p:nvSpPr>
          <p:spPr>
            <a:xfrm>
              <a:off x="586700" y="2913350"/>
              <a:ext cx="10675" cy="39050"/>
            </a:xfrm>
            <a:custGeom>
              <a:rect b="b" l="l" r="r" t="t"/>
              <a:pathLst>
                <a:path extrusionOk="0" fill="none" h="1562" w="427">
                  <a:moveTo>
                    <a:pt x="0" y="0"/>
                  </a:moveTo>
                  <a:lnTo>
                    <a:pt x="426" y="1562"/>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0"/>
            <p:cNvSpPr/>
            <p:nvPr/>
          </p:nvSpPr>
          <p:spPr>
            <a:xfrm>
              <a:off x="543525" y="2888500"/>
              <a:ext cx="14500" cy="54150"/>
            </a:xfrm>
            <a:custGeom>
              <a:rect b="b" l="l" r="r" t="t"/>
              <a:pathLst>
                <a:path extrusionOk="0" fill="none" h="2166" w="580">
                  <a:moveTo>
                    <a:pt x="0" y="1"/>
                  </a:moveTo>
                  <a:lnTo>
                    <a:pt x="580" y="216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0"/>
            <p:cNvSpPr/>
            <p:nvPr/>
          </p:nvSpPr>
          <p:spPr>
            <a:xfrm>
              <a:off x="543525" y="2873725"/>
              <a:ext cx="54425" cy="14800"/>
            </a:xfrm>
            <a:custGeom>
              <a:rect b="b" l="l" r="r" t="t"/>
              <a:pathLst>
                <a:path extrusionOk="0" fill="none" h="592" w="2177">
                  <a:moveTo>
                    <a:pt x="0" y="592"/>
                  </a:moveTo>
                  <a:lnTo>
                    <a:pt x="2177"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0"/>
            <p:cNvSpPr/>
            <p:nvPr/>
          </p:nvSpPr>
          <p:spPr>
            <a:xfrm>
              <a:off x="497100" y="2793575"/>
              <a:ext cx="117725" cy="68050"/>
            </a:xfrm>
            <a:custGeom>
              <a:rect b="b" l="l" r="r" t="t"/>
              <a:pathLst>
                <a:path extrusionOk="0" fill="none" h="2722" w="4709">
                  <a:moveTo>
                    <a:pt x="4708" y="0"/>
                  </a:moveTo>
                  <a:lnTo>
                    <a:pt x="0" y="27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0"/>
            <p:cNvSpPr/>
            <p:nvPr/>
          </p:nvSpPr>
          <p:spPr>
            <a:xfrm>
              <a:off x="586700" y="2770800"/>
              <a:ext cx="10675" cy="38775"/>
            </a:xfrm>
            <a:custGeom>
              <a:rect b="b" l="l" r="r" t="t"/>
              <a:pathLst>
                <a:path extrusionOk="0" fill="none" h="1551" w="427">
                  <a:moveTo>
                    <a:pt x="0" y="1550"/>
                  </a:moveTo>
                  <a:lnTo>
                    <a:pt x="426"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0"/>
            <p:cNvSpPr/>
            <p:nvPr/>
          </p:nvSpPr>
          <p:spPr>
            <a:xfrm>
              <a:off x="586700" y="2809550"/>
              <a:ext cx="39050" cy="10675"/>
            </a:xfrm>
            <a:custGeom>
              <a:rect b="b" l="l" r="r" t="t"/>
              <a:pathLst>
                <a:path extrusionOk="0" fill="none" h="427" w="1562">
                  <a:moveTo>
                    <a:pt x="0" y="0"/>
                  </a:moveTo>
                  <a:lnTo>
                    <a:pt x="1562" y="426"/>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0"/>
            <p:cNvSpPr/>
            <p:nvPr/>
          </p:nvSpPr>
          <p:spPr>
            <a:xfrm>
              <a:off x="543525" y="2834675"/>
              <a:ext cx="54425" cy="14525"/>
            </a:xfrm>
            <a:custGeom>
              <a:rect b="b" l="l" r="r" t="t"/>
              <a:pathLst>
                <a:path extrusionOk="0" fill="none" h="581" w="2177">
                  <a:moveTo>
                    <a:pt x="0" y="1"/>
                  </a:moveTo>
                  <a:lnTo>
                    <a:pt x="2177" y="58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0"/>
            <p:cNvSpPr/>
            <p:nvPr/>
          </p:nvSpPr>
          <p:spPr>
            <a:xfrm>
              <a:off x="543525" y="2780275"/>
              <a:ext cx="14500" cy="54425"/>
            </a:xfrm>
            <a:custGeom>
              <a:rect b="b" l="l" r="r" t="t"/>
              <a:pathLst>
                <a:path extrusionOk="0" fill="none" h="2177" w="580">
                  <a:moveTo>
                    <a:pt x="0" y="2177"/>
                  </a:moveTo>
                  <a:lnTo>
                    <a:pt x="58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10"/>
          <p:cNvGrpSpPr/>
          <p:nvPr/>
        </p:nvGrpSpPr>
        <p:grpSpPr>
          <a:xfrm flipH="1" rot="10800000">
            <a:off x="8852442" y="3271060"/>
            <a:ext cx="152173" cy="152150"/>
            <a:chOff x="810321" y="2832391"/>
            <a:chExt cx="266456" cy="266415"/>
          </a:xfrm>
        </p:grpSpPr>
        <p:sp>
          <p:nvSpPr>
            <p:cNvPr id="1068" name="Google Shape;1068;p10"/>
            <p:cNvSpPr/>
            <p:nvPr/>
          </p:nvSpPr>
          <p:spPr>
            <a:xfrm>
              <a:off x="943549" y="2832391"/>
              <a:ext cx="41" cy="133229"/>
            </a:xfrm>
            <a:custGeom>
              <a:rect b="b" l="l" r="r" t="t"/>
              <a:pathLst>
                <a:path extrusionOk="0" fill="none" h="3230" w="1">
                  <a:moveTo>
                    <a:pt x="0" y="0"/>
                  </a:moveTo>
                  <a:lnTo>
                    <a:pt x="0" y="323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0"/>
            <p:cNvSpPr/>
            <p:nvPr/>
          </p:nvSpPr>
          <p:spPr>
            <a:xfrm>
              <a:off x="904983" y="2834329"/>
              <a:ext cx="38608" cy="38608"/>
            </a:xfrm>
            <a:custGeom>
              <a:rect b="b" l="l" r="r" t="t"/>
              <a:pathLst>
                <a:path extrusionOk="0" fill="none" h="936" w="936">
                  <a:moveTo>
                    <a:pt x="935" y="935"/>
                  </a:moveTo>
                  <a:lnTo>
                    <a:pt x="1"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0"/>
            <p:cNvSpPr/>
            <p:nvPr/>
          </p:nvSpPr>
          <p:spPr>
            <a:xfrm>
              <a:off x="943549" y="2834329"/>
              <a:ext cx="38566" cy="38608"/>
            </a:xfrm>
            <a:custGeom>
              <a:rect b="b" l="l" r="r" t="t"/>
              <a:pathLst>
                <a:path extrusionOk="0" fill="none" h="936" w="935">
                  <a:moveTo>
                    <a:pt x="0" y="935"/>
                  </a:moveTo>
                  <a:lnTo>
                    <a:pt x="935"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
            <p:cNvSpPr/>
            <p:nvPr/>
          </p:nvSpPr>
          <p:spPr>
            <a:xfrm>
              <a:off x="827892" y="2898757"/>
              <a:ext cx="115699" cy="66862"/>
            </a:xfrm>
            <a:custGeom>
              <a:rect b="b" l="l" r="r" t="t"/>
              <a:pathLst>
                <a:path extrusionOk="0" fill="none" h="1621" w="2805">
                  <a:moveTo>
                    <a:pt x="1" y="0"/>
                  </a:moveTo>
                  <a:lnTo>
                    <a:pt x="2804"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0"/>
            <p:cNvSpPr/>
            <p:nvPr/>
          </p:nvSpPr>
          <p:spPr>
            <a:xfrm>
              <a:off x="810321" y="2919216"/>
              <a:ext cx="52756" cy="14189"/>
            </a:xfrm>
            <a:custGeom>
              <a:rect b="b" l="l" r="r" t="t"/>
              <a:pathLst>
                <a:path extrusionOk="0" fill="none" h="344" w="1279">
                  <a:moveTo>
                    <a:pt x="1278" y="1"/>
                  </a:moveTo>
                  <a:lnTo>
                    <a:pt x="1"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0"/>
            <p:cNvSpPr/>
            <p:nvPr/>
          </p:nvSpPr>
          <p:spPr>
            <a:xfrm>
              <a:off x="848887" y="2866048"/>
              <a:ext cx="14189" cy="53209"/>
            </a:xfrm>
            <a:custGeom>
              <a:rect b="b" l="l" r="r" t="t"/>
              <a:pathLst>
                <a:path extrusionOk="0" fill="none" h="1290" w="344">
                  <a:moveTo>
                    <a:pt x="343" y="1290"/>
                  </a:moveTo>
                  <a:lnTo>
                    <a:pt x="0"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0"/>
            <p:cNvSpPr/>
            <p:nvPr/>
          </p:nvSpPr>
          <p:spPr>
            <a:xfrm>
              <a:off x="827892" y="2965577"/>
              <a:ext cx="115699" cy="66903"/>
            </a:xfrm>
            <a:custGeom>
              <a:rect b="b" l="l" r="r" t="t"/>
              <a:pathLst>
                <a:path extrusionOk="0" fill="none" h="1622" w="2805">
                  <a:moveTo>
                    <a:pt x="1" y="1621"/>
                  </a:moveTo>
                  <a:lnTo>
                    <a:pt x="2804"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0"/>
            <p:cNvSpPr/>
            <p:nvPr/>
          </p:nvSpPr>
          <p:spPr>
            <a:xfrm>
              <a:off x="848887" y="3011939"/>
              <a:ext cx="14189" cy="52714"/>
            </a:xfrm>
            <a:custGeom>
              <a:rect b="b" l="l" r="r" t="t"/>
              <a:pathLst>
                <a:path extrusionOk="0" fill="none" h="1278" w="344">
                  <a:moveTo>
                    <a:pt x="343" y="0"/>
                  </a:moveTo>
                  <a:lnTo>
                    <a:pt x="0"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0"/>
            <p:cNvSpPr/>
            <p:nvPr/>
          </p:nvSpPr>
          <p:spPr>
            <a:xfrm>
              <a:off x="810321" y="2997791"/>
              <a:ext cx="52756" cy="14189"/>
            </a:xfrm>
            <a:custGeom>
              <a:rect b="b" l="l" r="r" t="t"/>
              <a:pathLst>
                <a:path extrusionOk="0" fill="none" h="344" w="1279">
                  <a:moveTo>
                    <a:pt x="1278" y="343"/>
                  </a:moveTo>
                  <a:lnTo>
                    <a:pt x="1"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0"/>
            <p:cNvSpPr/>
            <p:nvPr/>
          </p:nvSpPr>
          <p:spPr>
            <a:xfrm>
              <a:off x="943549" y="2965577"/>
              <a:ext cx="41" cy="133229"/>
            </a:xfrm>
            <a:custGeom>
              <a:rect b="b" l="l" r="r" t="t"/>
              <a:pathLst>
                <a:path extrusionOk="0" fill="none" h="3230" w="1">
                  <a:moveTo>
                    <a:pt x="0" y="3230"/>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0"/>
            <p:cNvSpPr/>
            <p:nvPr/>
          </p:nvSpPr>
          <p:spPr>
            <a:xfrm>
              <a:off x="943549" y="3058301"/>
              <a:ext cx="38566" cy="38566"/>
            </a:xfrm>
            <a:custGeom>
              <a:rect b="b" l="l" r="r" t="t"/>
              <a:pathLst>
                <a:path extrusionOk="0" fill="none" h="935" w="935">
                  <a:moveTo>
                    <a:pt x="0" y="0"/>
                  </a:moveTo>
                  <a:lnTo>
                    <a:pt x="935"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0"/>
            <p:cNvSpPr/>
            <p:nvPr/>
          </p:nvSpPr>
          <p:spPr>
            <a:xfrm>
              <a:off x="904983" y="3058301"/>
              <a:ext cx="38608" cy="38566"/>
            </a:xfrm>
            <a:custGeom>
              <a:rect b="b" l="l" r="r" t="t"/>
              <a:pathLst>
                <a:path extrusionOk="0" fill="none" h="935" w="936">
                  <a:moveTo>
                    <a:pt x="935" y="0"/>
                  </a:moveTo>
                  <a:lnTo>
                    <a:pt x="1" y="935"/>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0"/>
            <p:cNvSpPr/>
            <p:nvPr/>
          </p:nvSpPr>
          <p:spPr>
            <a:xfrm>
              <a:off x="943549" y="2965577"/>
              <a:ext cx="115658" cy="66903"/>
            </a:xfrm>
            <a:custGeom>
              <a:rect b="b" l="l" r="r" t="t"/>
              <a:pathLst>
                <a:path extrusionOk="0" fill="none" h="1622" w="2804">
                  <a:moveTo>
                    <a:pt x="2804" y="1621"/>
                  </a:moveTo>
                  <a:lnTo>
                    <a:pt x="0" y="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0"/>
            <p:cNvSpPr/>
            <p:nvPr/>
          </p:nvSpPr>
          <p:spPr>
            <a:xfrm>
              <a:off x="1024063" y="2997791"/>
              <a:ext cx="52714" cy="14189"/>
            </a:xfrm>
            <a:custGeom>
              <a:rect b="b" l="l" r="r" t="t"/>
              <a:pathLst>
                <a:path extrusionOk="0" fill="none" h="344" w="1278">
                  <a:moveTo>
                    <a:pt x="0" y="343"/>
                  </a:moveTo>
                  <a:lnTo>
                    <a:pt x="1278"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0"/>
            <p:cNvSpPr/>
            <p:nvPr/>
          </p:nvSpPr>
          <p:spPr>
            <a:xfrm>
              <a:off x="1024063" y="3011939"/>
              <a:ext cx="14189" cy="52714"/>
            </a:xfrm>
            <a:custGeom>
              <a:rect b="b" l="l" r="r" t="t"/>
              <a:pathLst>
                <a:path extrusionOk="0" fill="none" h="1278" w="344">
                  <a:moveTo>
                    <a:pt x="0" y="0"/>
                  </a:moveTo>
                  <a:lnTo>
                    <a:pt x="343" y="1278"/>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0"/>
            <p:cNvSpPr/>
            <p:nvPr/>
          </p:nvSpPr>
          <p:spPr>
            <a:xfrm>
              <a:off x="943549" y="2898757"/>
              <a:ext cx="115658" cy="66862"/>
            </a:xfrm>
            <a:custGeom>
              <a:rect b="b" l="l" r="r" t="t"/>
              <a:pathLst>
                <a:path extrusionOk="0" fill="none" h="1621" w="2804">
                  <a:moveTo>
                    <a:pt x="2804" y="0"/>
                  </a:moveTo>
                  <a:lnTo>
                    <a:pt x="0" y="1621"/>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0"/>
            <p:cNvSpPr/>
            <p:nvPr/>
          </p:nvSpPr>
          <p:spPr>
            <a:xfrm>
              <a:off x="1024063" y="2866048"/>
              <a:ext cx="14189" cy="53209"/>
            </a:xfrm>
            <a:custGeom>
              <a:rect b="b" l="l" r="r" t="t"/>
              <a:pathLst>
                <a:path extrusionOk="0" fill="none" h="1290" w="344">
                  <a:moveTo>
                    <a:pt x="0" y="1290"/>
                  </a:moveTo>
                  <a:lnTo>
                    <a:pt x="343" y="0"/>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0"/>
            <p:cNvSpPr/>
            <p:nvPr/>
          </p:nvSpPr>
          <p:spPr>
            <a:xfrm>
              <a:off x="1024063" y="2919216"/>
              <a:ext cx="52714" cy="14189"/>
            </a:xfrm>
            <a:custGeom>
              <a:rect b="b" l="l" r="r" t="t"/>
              <a:pathLst>
                <a:path extrusionOk="0" fill="none" h="344" w="1278">
                  <a:moveTo>
                    <a:pt x="0" y="1"/>
                  </a:moveTo>
                  <a:lnTo>
                    <a:pt x="1278" y="344"/>
                  </a:ln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6" name="Google Shape;1086;p10"/>
          <p:cNvSpPr/>
          <p:nvPr/>
        </p:nvSpPr>
        <p:spPr>
          <a:xfrm>
            <a:off x="86339" y="318688"/>
            <a:ext cx="220800" cy="220800"/>
          </a:xfrm>
          <a:prstGeom prst="ellipse">
            <a:avLst/>
          </a:prstGeom>
          <a:solidFill>
            <a:srgbClr val="81B0C5">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1pPr>
            <a:lvl2pPr lvl="1"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2pPr>
            <a:lvl3pPr lvl="2"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3pPr>
            <a:lvl4pPr lvl="3"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4pPr>
            <a:lvl5pPr lvl="4"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5pPr>
            <a:lvl6pPr lvl="5"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6pPr>
            <a:lvl7pPr lvl="6"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7pPr>
            <a:lvl8pPr lvl="7"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8pPr>
            <a:lvl9pPr lvl="8" marR="0" rtl="0" algn="ctr">
              <a:lnSpc>
                <a:spcPct val="100000"/>
              </a:lnSpc>
              <a:spcBef>
                <a:spcPts val="0"/>
              </a:spcBef>
              <a:spcAft>
                <a:spcPts val="0"/>
              </a:spcAft>
              <a:buClr>
                <a:schemeClr val="dk1"/>
              </a:buClr>
              <a:buSzPts val="3600"/>
              <a:buFont typeface="Days One"/>
              <a:buNone/>
              <a:defRPr b="0" i="0" sz="3600" u="none" cap="none" strike="noStrike">
                <a:solidFill>
                  <a:schemeClr val="dk1"/>
                </a:solidFill>
                <a:latin typeface="Days One"/>
                <a:ea typeface="Days One"/>
                <a:cs typeface="Days One"/>
                <a:sym typeface="Days One"/>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1pPr>
            <a:lvl2pPr indent="-330200" lvl="1" marL="9144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2pPr>
            <a:lvl3pPr indent="-330200" lvl="2" marL="13716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3pPr>
            <a:lvl4pPr indent="-330200" lvl="3" marL="18288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4pPr>
            <a:lvl5pPr indent="-330200" lvl="4" marL="22860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5pPr>
            <a:lvl6pPr indent="-330200" lvl="5" marL="27432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6pPr>
            <a:lvl7pPr indent="-330200" lvl="6" marL="32004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7pPr>
            <a:lvl8pPr indent="-330200" lvl="7" marL="3657600" marR="0" rtl="0" algn="l">
              <a:lnSpc>
                <a:spcPct val="100000"/>
              </a:lnSpc>
              <a:spcBef>
                <a:spcPts val="1600"/>
              </a:spcBef>
              <a:spcAft>
                <a:spcPts val="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8pPr>
            <a:lvl9pPr indent="-330200" lvl="8" marL="4114800" marR="0" rtl="0" algn="l">
              <a:lnSpc>
                <a:spcPct val="100000"/>
              </a:lnSpc>
              <a:spcBef>
                <a:spcPts val="1600"/>
              </a:spcBef>
              <a:spcAft>
                <a:spcPts val="1600"/>
              </a:spcAft>
              <a:buClr>
                <a:schemeClr val="dk1"/>
              </a:buClr>
              <a:buSzPts val="1600"/>
              <a:buFont typeface="Barlow Light"/>
              <a:buChar char="■"/>
              <a:defRPr b="0" i="0" sz="1600" u="none" cap="none" strike="noStrike">
                <a:solidFill>
                  <a:schemeClr val="dk1"/>
                </a:solidFill>
                <a:latin typeface="Barlow Light"/>
                <a:ea typeface="Barlow Light"/>
                <a:cs typeface="Barlow Light"/>
                <a:sym typeface="Barlow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8"/>
          <p:cNvSpPr txBox="1"/>
          <p:nvPr>
            <p:ph type="ctrTitle"/>
          </p:nvPr>
        </p:nvSpPr>
        <p:spPr>
          <a:xfrm>
            <a:off x="713250" y="3139088"/>
            <a:ext cx="7717500" cy="80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a:p>
            <a:pPr indent="0" lvl="0" marL="0" rtl="0" algn="ctr">
              <a:spcBef>
                <a:spcPts val="0"/>
              </a:spcBef>
              <a:spcAft>
                <a:spcPts val="0"/>
              </a:spcAft>
              <a:buNone/>
            </a:pPr>
            <a:r>
              <a:rPr lang="zh-TW" sz="2488"/>
              <a:t>Meta Learning Model </a:t>
            </a:r>
            <a:endParaRPr sz="2488"/>
          </a:p>
          <a:p>
            <a:pPr indent="0" lvl="0" marL="0" rtl="0" algn="ctr">
              <a:spcBef>
                <a:spcPts val="0"/>
              </a:spcBef>
              <a:spcAft>
                <a:spcPts val="0"/>
              </a:spcAft>
              <a:buNone/>
            </a:pPr>
            <a:r>
              <a:rPr lang="zh-TW" sz="2488"/>
              <a:t>for Keypoint Coordinate Prediction </a:t>
            </a:r>
            <a:endParaRPr sz="2488"/>
          </a:p>
          <a:p>
            <a:pPr indent="0" lvl="0" marL="0" rtl="0" algn="ctr">
              <a:spcBef>
                <a:spcPts val="0"/>
              </a:spcBef>
              <a:spcAft>
                <a:spcPts val="0"/>
              </a:spcAft>
              <a:buNone/>
            </a:pPr>
            <a:r>
              <a:rPr lang="zh-TW" sz="2488"/>
              <a:t>and Pose Classification</a:t>
            </a:r>
            <a:endParaRPr/>
          </a:p>
        </p:txBody>
      </p:sp>
      <p:sp>
        <p:nvSpPr>
          <p:cNvPr id="2220" name="Google Shape;2220;p28"/>
          <p:cNvSpPr txBox="1"/>
          <p:nvPr>
            <p:ph idx="1" type="subTitle"/>
          </p:nvPr>
        </p:nvSpPr>
        <p:spPr>
          <a:xfrm>
            <a:off x="1333500" y="4478000"/>
            <a:ext cx="6477000" cy="4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Group13 林子淩, 黃亭晅, 陳泳翰</a:t>
            </a:r>
            <a:endParaRPr/>
          </a:p>
        </p:txBody>
      </p:sp>
      <p:sp>
        <p:nvSpPr>
          <p:cNvPr id="2221" name="Google Shape;2221;p28"/>
          <p:cNvSpPr txBox="1"/>
          <p:nvPr/>
        </p:nvSpPr>
        <p:spPr>
          <a:xfrm>
            <a:off x="2064725" y="1170550"/>
            <a:ext cx="4839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900">
                <a:solidFill>
                  <a:schemeClr val="dk1"/>
                </a:solidFill>
                <a:latin typeface="Days One"/>
                <a:ea typeface="Days One"/>
                <a:cs typeface="Days One"/>
                <a:sym typeface="Days One"/>
              </a:rPr>
              <a:t>DLP</a:t>
            </a:r>
            <a:endParaRPr sz="2900">
              <a:solidFill>
                <a:schemeClr val="dk1"/>
              </a:solidFill>
              <a:latin typeface="Days One"/>
              <a:ea typeface="Days One"/>
              <a:cs typeface="Days One"/>
              <a:sym typeface="Days One"/>
            </a:endParaRPr>
          </a:p>
          <a:p>
            <a:pPr indent="0" lvl="0" marL="0" rtl="0" algn="ctr">
              <a:spcBef>
                <a:spcPts val="0"/>
              </a:spcBef>
              <a:spcAft>
                <a:spcPts val="0"/>
              </a:spcAft>
              <a:buNone/>
            </a:pPr>
            <a:r>
              <a:rPr lang="zh-TW" sz="2900">
                <a:solidFill>
                  <a:schemeClr val="dk1"/>
                </a:solidFill>
                <a:latin typeface="Days One"/>
                <a:ea typeface="Days One"/>
                <a:cs typeface="Days One"/>
                <a:sym typeface="Days One"/>
              </a:rPr>
              <a:t>final project</a:t>
            </a:r>
            <a:endParaRPr sz="2900">
              <a:solidFill>
                <a:schemeClr val="dk1"/>
              </a:solidFill>
              <a:latin typeface="Days One"/>
              <a:ea typeface="Days One"/>
              <a:cs typeface="Days One"/>
              <a:sym typeface="Days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37"/>
          <p:cNvSpPr txBox="1"/>
          <p:nvPr>
            <p:ph type="title"/>
          </p:nvPr>
        </p:nvSpPr>
        <p:spPr>
          <a:xfrm>
            <a:off x="468300" y="1886250"/>
            <a:ext cx="4233000" cy="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Thank you!</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29"/>
          <p:cNvSpPr txBox="1"/>
          <p:nvPr>
            <p:ph type="title"/>
          </p:nvPr>
        </p:nvSpPr>
        <p:spPr>
          <a:xfrm>
            <a:off x="247600" y="245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Meta Learning for 2 tasks</a:t>
            </a:r>
            <a:endParaRPr sz="2800"/>
          </a:p>
        </p:txBody>
      </p:sp>
      <p:pic>
        <p:nvPicPr>
          <p:cNvPr id="2227" name="Google Shape;2227;p29"/>
          <p:cNvPicPr preferRelativeResize="0"/>
          <p:nvPr/>
        </p:nvPicPr>
        <p:blipFill>
          <a:blip r:embed="rId3">
            <a:alphaModFix/>
          </a:blip>
          <a:stretch>
            <a:fillRect/>
          </a:stretch>
        </p:blipFill>
        <p:spPr>
          <a:xfrm>
            <a:off x="737475" y="1034337"/>
            <a:ext cx="7669048" cy="34525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30"/>
          <p:cNvSpPr txBox="1"/>
          <p:nvPr>
            <p:ph type="title"/>
          </p:nvPr>
        </p:nvSpPr>
        <p:spPr>
          <a:xfrm>
            <a:off x="713225" y="3109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Task 1 : Keypoint coordinate detection </a:t>
            </a:r>
            <a:endParaRPr sz="2800"/>
          </a:p>
        </p:txBody>
      </p:sp>
      <p:pic>
        <p:nvPicPr>
          <p:cNvPr id="2233" name="Google Shape;2233;p30"/>
          <p:cNvPicPr preferRelativeResize="0"/>
          <p:nvPr/>
        </p:nvPicPr>
        <p:blipFill rotWithShape="1">
          <a:blip r:embed="rId3">
            <a:alphaModFix/>
          </a:blip>
          <a:srcRect b="0" l="0" r="0" t="0"/>
          <a:stretch/>
        </p:blipFill>
        <p:spPr>
          <a:xfrm>
            <a:off x="4449125" y="2049375"/>
            <a:ext cx="2246451" cy="1828264"/>
          </a:xfrm>
          <a:prstGeom prst="rect">
            <a:avLst/>
          </a:prstGeom>
          <a:noFill/>
          <a:ln>
            <a:noFill/>
          </a:ln>
        </p:spPr>
      </p:pic>
      <p:pic>
        <p:nvPicPr>
          <p:cNvPr id="2234" name="Google Shape;2234;p30"/>
          <p:cNvPicPr preferRelativeResize="0"/>
          <p:nvPr/>
        </p:nvPicPr>
        <p:blipFill>
          <a:blip r:embed="rId4">
            <a:alphaModFix/>
          </a:blip>
          <a:stretch>
            <a:fillRect/>
          </a:stretch>
        </p:blipFill>
        <p:spPr>
          <a:xfrm>
            <a:off x="6774675" y="2049375"/>
            <a:ext cx="2246450" cy="1845742"/>
          </a:xfrm>
          <a:prstGeom prst="rect">
            <a:avLst/>
          </a:prstGeom>
          <a:noFill/>
          <a:ln>
            <a:noFill/>
          </a:ln>
        </p:spPr>
      </p:pic>
      <p:pic>
        <p:nvPicPr>
          <p:cNvPr id="2235" name="Google Shape;2235;p30"/>
          <p:cNvPicPr preferRelativeResize="0"/>
          <p:nvPr/>
        </p:nvPicPr>
        <p:blipFill rotWithShape="1">
          <a:blip r:embed="rId5">
            <a:alphaModFix/>
          </a:blip>
          <a:srcRect b="15275" l="0" r="0" t="0"/>
          <a:stretch/>
        </p:blipFill>
        <p:spPr>
          <a:xfrm>
            <a:off x="324438" y="1538500"/>
            <a:ext cx="3715776" cy="3100100"/>
          </a:xfrm>
          <a:prstGeom prst="rect">
            <a:avLst/>
          </a:prstGeom>
          <a:noFill/>
          <a:ln>
            <a:noFill/>
          </a:ln>
        </p:spPr>
      </p:pic>
      <p:sp>
        <p:nvSpPr>
          <p:cNvPr id="2236" name="Google Shape;2236;p30"/>
          <p:cNvSpPr txBox="1"/>
          <p:nvPr/>
        </p:nvSpPr>
        <p:spPr>
          <a:xfrm>
            <a:off x="1059125" y="1084588"/>
            <a:ext cx="22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Barlow Light"/>
                <a:ea typeface="Barlow Light"/>
                <a:cs typeface="Barlow Light"/>
                <a:sym typeface="Barlow Light"/>
              </a:rPr>
              <a:t>PRTR keypoint detection</a:t>
            </a:r>
            <a:endParaRPr>
              <a:latin typeface="Barlow Light"/>
              <a:ea typeface="Barlow Light"/>
              <a:cs typeface="Barlow Light"/>
              <a:sym typeface="Barlow Light"/>
            </a:endParaRPr>
          </a:p>
        </p:txBody>
      </p:sp>
      <p:sp>
        <p:nvSpPr>
          <p:cNvPr id="2237" name="Google Shape;2237;p30"/>
          <p:cNvSpPr txBox="1"/>
          <p:nvPr/>
        </p:nvSpPr>
        <p:spPr>
          <a:xfrm>
            <a:off x="6226700" y="1084588"/>
            <a:ext cx="22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Barlow Light"/>
                <a:ea typeface="Barlow Light"/>
                <a:cs typeface="Barlow Light"/>
                <a:sym typeface="Barlow Light"/>
              </a:rPr>
              <a:t>our dataset</a:t>
            </a:r>
            <a:endParaRPr>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31"/>
          <p:cNvSpPr/>
          <p:nvPr/>
        </p:nvSpPr>
        <p:spPr>
          <a:xfrm>
            <a:off x="655375" y="3019200"/>
            <a:ext cx="5366400" cy="2124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1"/>
          <p:cNvSpPr txBox="1"/>
          <p:nvPr>
            <p:ph type="title"/>
          </p:nvPr>
        </p:nvSpPr>
        <p:spPr>
          <a:xfrm>
            <a:off x="713225" y="18245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Task 2 : Pose classification </a:t>
            </a:r>
            <a:endParaRPr sz="2800"/>
          </a:p>
        </p:txBody>
      </p:sp>
      <p:pic>
        <p:nvPicPr>
          <p:cNvPr id="2244" name="Google Shape;2244;p31"/>
          <p:cNvPicPr preferRelativeResize="0"/>
          <p:nvPr/>
        </p:nvPicPr>
        <p:blipFill>
          <a:blip r:embed="rId3">
            <a:alphaModFix/>
          </a:blip>
          <a:stretch>
            <a:fillRect/>
          </a:stretch>
        </p:blipFill>
        <p:spPr>
          <a:xfrm>
            <a:off x="713225" y="3189875"/>
            <a:ext cx="2529725" cy="1694884"/>
          </a:xfrm>
          <a:prstGeom prst="rect">
            <a:avLst/>
          </a:prstGeom>
          <a:noFill/>
          <a:ln>
            <a:noFill/>
          </a:ln>
        </p:spPr>
      </p:pic>
      <p:pic>
        <p:nvPicPr>
          <p:cNvPr id="2245" name="Google Shape;2245;p31"/>
          <p:cNvPicPr preferRelativeResize="0"/>
          <p:nvPr/>
        </p:nvPicPr>
        <p:blipFill>
          <a:blip r:embed="rId4">
            <a:alphaModFix/>
          </a:blip>
          <a:stretch>
            <a:fillRect/>
          </a:stretch>
        </p:blipFill>
        <p:spPr>
          <a:xfrm>
            <a:off x="3252362" y="3124059"/>
            <a:ext cx="2639276" cy="1762180"/>
          </a:xfrm>
          <a:prstGeom prst="rect">
            <a:avLst/>
          </a:prstGeom>
          <a:noFill/>
          <a:ln>
            <a:noFill/>
          </a:ln>
        </p:spPr>
      </p:pic>
      <p:sp>
        <p:nvSpPr>
          <p:cNvPr id="2246" name="Google Shape;2246;p31"/>
          <p:cNvSpPr/>
          <p:nvPr/>
        </p:nvSpPr>
        <p:spPr>
          <a:xfrm>
            <a:off x="655375" y="720300"/>
            <a:ext cx="5424300" cy="22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7" name="Google Shape;2247;p31"/>
          <p:cNvPicPr preferRelativeResize="0"/>
          <p:nvPr/>
        </p:nvPicPr>
        <p:blipFill>
          <a:blip r:embed="rId5">
            <a:alphaModFix/>
          </a:blip>
          <a:stretch>
            <a:fillRect/>
          </a:stretch>
        </p:blipFill>
        <p:spPr>
          <a:xfrm>
            <a:off x="1238100" y="742825"/>
            <a:ext cx="1683304" cy="2124276"/>
          </a:xfrm>
          <a:prstGeom prst="rect">
            <a:avLst/>
          </a:prstGeom>
          <a:noFill/>
          <a:ln>
            <a:noFill/>
          </a:ln>
        </p:spPr>
      </p:pic>
      <p:pic>
        <p:nvPicPr>
          <p:cNvPr id="2248" name="Google Shape;2248;p31"/>
          <p:cNvPicPr preferRelativeResize="0"/>
          <p:nvPr/>
        </p:nvPicPr>
        <p:blipFill>
          <a:blip r:embed="rId6">
            <a:alphaModFix/>
          </a:blip>
          <a:stretch>
            <a:fillRect/>
          </a:stretch>
        </p:blipFill>
        <p:spPr>
          <a:xfrm>
            <a:off x="3242950" y="769650"/>
            <a:ext cx="2124275" cy="2124275"/>
          </a:xfrm>
          <a:prstGeom prst="rect">
            <a:avLst/>
          </a:prstGeom>
          <a:noFill/>
          <a:ln>
            <a:noFill/>
          </a:ln>
        </p:spPr>
      </p:pic>
      <p:sp>
        <p:nvSpPr>
          <p:cNvPr id="2249" name="Google Shape;2249;p31"/>
          <p:cNvSpPr txBox="1"/>
          <p:nvPr/>
        </p:nvSpPr>
        <p:spPr>
          <a:xfrm>
            <a:off x="6395725" y="1620050"/>
            <a:ext cx="226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Barlow"/>
                <a:ea typeface="Barlow"/>
                <a:cs typeface="Barlow"/>
                <a:sym typeface="Barlow"/>
              </a:rPr>
              <a:t>same pose,</a:t>
            </a:r>
            <a:endParaRPr b="1">
              <a:latin typeface="Barlow"/>
              <a:ea typeface="Barlow"/>
              <a:cs typeface="Barlow"/>
              <a:sym typeface="Barlow"/>
            </a:endParaRPr>
          </a:p>
          <a:p>
            <a:pPr indent="0" lvl="0" marL="0" rtl="0" algn="l">
              <a:spcBef>
                <a:spcPts val="0"/>
              </a:spcBef>
              <a:spcAft>
                <a:spcPts val="0"/>
              </a:spcAft>
              <a:buNone/>
            </a:pPr>
            <a:r>
              <a:rPr b="1" lang="zh-TW">
                <a:latin typeface="Barlow"/>
                <a:ea typeface="Barlow"/>
                <a:cs typeface="Barlow"/>
                <a:sym typeface="Barlow"/>
              </a:rPr>
              <a:t>different background</a:t>
            </a:r>
            <a:endParaRPr b="1">
              <a:latin typeface="Barlow"/>
              <a:ea typeface="Barlow"/>
              <a:cs typeface="Barlow"/>
              <a:sym typeface="Barlow"/>
            </a:endParaRPr>
          </a:p>
        </p:txBody>
      </p:sp>
      <p:sp>
        <p:nvSpPr>
          <p:cNvPr id="2250" name="Google Shape;2250;p31"/>
          <p:cNvSpPr txBox="1"/>
          <p:nvPr/>
        </p:nvSpPr>
        <p:spPr>
          <a:xfrm>
            <a:off x="6395725" y="3475250"/>
            <a:ext cx="226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Barlow"/>
                <a:ea typeface="Barlow"/>
                <a:cs typeface="Barlow"/>
                <a:sym typeface="Barlow"/>
              </a:rPr>
              <a:t>same pose,</a:t>
            </a:r>
            <a:endParaRPr b="1">
              <a:latin typeface="Barlow"/>
              <a:ea typeface="Barlow"/>
              <a:cs typeface="Barlow"/>
              <a:sym typeface="Barlow"/>
            </a:endParaRPr>
          </a:p>
          <a:p>
            <a:pPr indent="0" lvl="0" marL="0" rtl="0" algn="l">
              <a:spcBef>
                <a:spcPts val="0"/>
              </a:spcBef>
              <a:spcAft>
                <a:spcPts val="0"/>
              </a:spcAft>
              <a:buNone/>
            </a:pPr>
            <a:r>
              <a:rPr b="1" lang="zh-TW">
                <a:latin typeface="Barlow"/>
                <a:ea typeface="Barlow"/>
                <a:cs typeface="Barlow"/>
                <a:sym typeface="Barlow"/>
              </a:rPr>
              <a:t>different angle</a:t>
            </a:r>
            <a:endParaRPr b="1">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32"/>
          <p:cNvSpPr txBox="1"/>
          <p:nvPr>
            <p:ph type="title"/>
          </p:nvPr>
        </p:nvSpPr>
        <p:spPr>
          <a:xfrm>
            <a:off x="713263" y="36395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Model Architecture</a:t>
            </a:r>
            <a:endParaRPr sz="2800"/>
          </a:p>
        </p:txBody>
      </p:sp>
      <p:grpSp>
        <p:nvGrpSpPr>
          <p:cNvPr id="2256" name="Google Shape;2256;p32"/>
          <p:cNvGrpSpPr/>
          <p:nvPr/>
        </p:nvGrpSpPr>
        <p:grpSpPr>
          <a:xfrm>
            <a:off x="884196" y="1007459"/>
            <a:ext cx="7375620" cy="3802497"/>
            <a:chOff x="479763" y="14059525"/>
            <a:chExt cx="9722673" cy="5606749"/>
          </a:xfrm>
        </p:grpSpPr>
        <p:pic>
          <p:nvPicPr>
            <p:cNvPr id="2257" name="Google Shape;2257;p32"/>
            <p:cNvPicPr preferRelativeResize="0"/>
            <p:nvPr/>
          </p:nvPicPr>
          <p:blipFill rotWithShape="1">
            <a:blip r:embed="rId3">
              <a:alphaModFix/>
            </a:blip>
            <a:srcRect b="0" l="0" r="0" t="0"/>
            <a:stretch/>
          </p:blipFill>
          <p:spPr>
            <a:xfrm>
              <a:off x="479763" y="14059525"/>
              <a:ext cx="9722673" cy="5606749"/>
            </a:xfrm>
            <a:prstGeom prst="rect">
              <a:avLst/>
            </a:prstGeom>
            <a:noFill/>
            <a:ln>
              <a:noFill/>
            </a:ln>
          </p:spPr>
        </p:pic>
        <p:sp>
          <p:nvSpPr>
            <p:cNvPr id="2258" name="Google Shape;2258;p32"/>
            <p:cNvSpPr/>
            <p:nvPr/>
          </p:nvSpPr>
          <p:spPr>
            <a:xfrm>
              <a:off x="2384425" y="16494125"/>
              <a:ext cx="690600" cy="190500"/>
            </a:xfrm>
            <a:prstGeom prst="rect">
              <a:avLst/>
            </a:prstGeom>
            <a:solidFill>
              <a:srgbClr val="8FAA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2"/>
            <p:cNvSpPr/>
            <p:nvPr/>
          </p:nvSpPr>
          <p:spPr>
            <a:xfrm>
              <a:off x="2384425" y="18553900"/>
              <a:ext cx="690600" cy="259500"/>
            </a:xfrm>
            <a:prstGeom prst="rect">
              <a:avLst/>
            </a:prstGeom>
            <a:solidFill>
              <a:srgbClr val="F4B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2"/>
            <p:cNvSpPr txBox="1"/>
            <p:nvPr/>
          </p:nvSpPr>
          <p:spPr>
            <a:xfrm>
              <a:off x="8004975" y="14615987"/>
              <a:ext cx="1179000" cy="567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latin typeface="Gill Sans"/>
                  <a:ea typeface="Gill Sans"/>
                  <a:cs typeface="Gill Sans"/>
                  <a:sym typeface="Gill Sans"/>
                </a:rPr>
                <a:t>pose label</a:t>
              </a:r>
              <a:endParaRPr sz="1300">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33"/>
          <p:cNvSpPr txBox="1"/>
          <p:nvPr>
            <p:ph type="title"/>
          </p:nvPr>
        </p:nvSpPr>
        <p:spPr>
          <a:xfrm>
            <a:off x="713250" y="381525"/>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Dataset</a:t>
            </a:r>
            <a:endParaRPr sz="2800"/>
          </a:p>
        </p:txBody>
      </p:sp>
      <p:sp>
        <p:nvSpPr>
          <p:cNvPr id="2266" name="Google Shape;2266;p33"/>
          <p:cNvSpPr txBox="1"/>
          <p:nvPr>
            <p:ph idx="1" type="body"/>
          </p:nvPr>
        </p:nvSpPr>
        <p:spPr>
          <a:xfrm>
            <a:off x="435400" y="1187600"/>
            <a:ext cx="6102900" cy="71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TW" sz="1400"/>
              <a:t>contains 1551 images (1081 in train, 470 in test) and 5 classes</a:t>
            </a:r>
            <a:endParaRPr sz="1400"/>
          </a:p>
          <a:p>
            <a:pPr indent="-317500" lvl="0" marL="457200" rtl="0" algn="l">
              <a:spcBef>
                <a:spcPts val="0"/>
              </a:spcBef>
              <a:spcAft>
                <a:spcPts val="0"/>
              </a:spcAft>
              <a:buSzPts val="1400"/>
              <a:buChar char="●"/>
            </a:pPr>
            <a:r>
              <a:rPr lang="zh-TW" sz="1400"/>
              <a:t>uses test set for training</a:t>
            </a:r>
            <a:endParaRPr sz="1400"/>
          </a:p>
        </p:txBody>
      </p:sp>
      <p:pic>
        <p:nvPicPr>
          <p:cNvPr id="2267" name="Google Shape;2267;p33"/>
          <p:cNvPicPr preferRelativeResize="0"/>
          <p:nvPr/>
        </p:nvPicPr>
        <p:blipFill>
          <a:blip r:embed="rId3">
            <a:alphaModFix/>
          </a:blip>
          <a:stretch>
            <a:fillRect/>
          </a:stretch>
        </p:blipFill>
        <p:spPr>
          <a:xfrm>
            <a:off x="435400" y="2108501"/>
            <a:ext cx="1472115" cy="1056345"/>
          </a:xfrm>
          <a:prstGeom prst="rect">
            <a:avLst/>
          </a:prstGeom>
          <a:noFill/>
          <a:ln>
            <a:noFill/>
          </a:ln>
        </p:spPr>
      </p:pic>
      <p:pic>
        <p:nvPicPr>
          <p:cNvPr id="2268" name="Google Shape;2268;p33"/>
          <p:cNvPicPr preferRelativeResize="0"/>
          <p:nvPr/>
        </p:nvPicPr>
        <p:blipFill rotWithShape="1">
          <a:blip r:embed="rId4">
            <a:alphaModFix/>
          </a:blip>
          <a:srcRect b="0" l="0" r="0" t="0"/>
          <a:stretch/>
        </p:blipFill>
        <p:spPr>
          <a:xfrm>
            <a:off x="1907514" y="2108502"/>
            <a:ext cx="1472114" cy="1067917"/>
          </a:xfrm>
          <a:prstGeom prst="rect">
            <a:avLst/>
          </a:prstGeom>
          <a:noFill/>
          <a:ln>
            <a:noFill/>
          </a:ln>
        </p:spPr>
      </p:pic>
      <p:pic>
        <p:nvPicPr>
          <p:cNvPr id="2269" name="Google Shape;2269;p33"/>
          <p:cNvPicPr preferRelativeResize="0"/>
          <p:nvPr/>
        </p:nvPicPr>
        <p:blipFill>
          <a:blip r:embed="rId5">
            <a:alphaModFix/>
          </a:blip>
          <a:stretch>
            <a:fillRect/>
          </a:stretch>
        </p:blipFill>
        <p:spPr>
          <a:xfrm>
            <a:off x="3314864" y="2108501"/>
            <a:ext cx="1472118" cy="1062325"/>
          </a:xfrm>
          <a:prstGeom prst="rect">
            <a:avLst/>
          </a:prstGeom>
          <a:noFill/>
          <a:ln>
            <a:noFill/>
          </a:ln>
        </p:spPr>
      </p:pic>
      <p:pic>
        <p:nvPicPr>
          <p:cNvPr id="2270" name="Google Shape;2270;p33"/>
          <p:cNvPicPr preferRelativeResize="0"/>
          <p:nvPr/>
        </p:nvPicPr>
        <p:blipFill rotWithShape="1">
          <a:blip r:embed="rId6">
            <a:alphaModFix/>
          </a:blip>
          <a:srcRect b="0" l="0" r="0" t="0"/>
          <a:stretch/>
        </p:blipFill>
        <p:spPr>
          <a:xfrm>
            <a:off x="4786979" y="2094175"/>
            <a:ext cx="975646" cy="1056345"/>
          </a:xfrm>
          <a:prstGeom prst="rect">
            <a:avLst/>
          </a:prstGeom>
          <a:noFill/>
          <a:ln>
            <a:noFill/>
          </a:ln>
        </p:spPr>
      </p:pic>
      <p:pic>
        <p:nvPicPr>
          <p:cNvPr id="2271" name="Google Shape;2271;p33"/>
          <p:cNvPicPr preferRelativeResize="0"/>
          <p:nvPr/>
        </p:nvPicPr>
        <p:blipFill>
          <a:blip r:embed="rId7">
            <a:alphaModFix/>
          </a:blip>
          <a:stretch>
            <a:fillRect/>
          </a:stretch>
        </p:blipFill>
        <p:spPr>
          <a:xfrm>
            <a:off x="435400" y="3150522"/>
            <a:ext cx="5327222" cy="1802453"/>
          </a:xfrm>
          <a:prstGeom prst="rect">
            <a:avLst/>
          </a:prstGeom>
          <a:noFill/>
          <a:ln>
            <a:noFill/>
          </a:ln>
        </p:spPr>
      </p:pic>
      <p:graphicFrame>
        <p:nvGraphicFramePr>
          <p:cNvPr id="2272" name="Google Shape;2272;p33"/>
          <p:cNvGraphicFramePr/>
          <p:nvPr/>
        </p:nvGraphicFramePr>
        <p:xfrm>
          <a:off x="6282300" y="2253325"/>
          <a:ext cx="3000000" cy="3000000"/>
        </p:xfrm>
        <a:graphic>
          <a:graphicData uri="http://schemas.openxmlformats.org/drawingml/2006/table">
            <a:tbl>
              <a:tblPr>
                <a:noFill/>
                <a:tableStyleId>{9C99A561-6BFB-4436-90FA-7574597151A2}</a:tableStyleId>
              </a:tblPr>
              <a:tblGrid>
                <a:gridCol w="14478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zh-TW" sz="1400" u="none" cap="none" strike="noStrike"/>
                        <a:t>class</a:t>
                      </a:r>
                      <a:endParaRPr b="1" sz="1400" u="none" cap="none" strike="noStrike"/>
                    </a:p>
                  </a:txBody>
                  <a:tcPr marT="91425" marB="91425" marR="91425" marL="91425">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downdog</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goddess</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plank</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tree</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warrior2</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4"/>
          <p:cNvSpPr txBox="1"/>
          <p:nvPr>
            <p:ph type="title"/>
          </p:nvPr>
        </p:nvSpPr>
        <p:spPr>
          <a:xfrm>
            <a:off x="713225" y="3871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Experiment Result</a:t>
            </a:r>
            <a:endParaRPr sz="2800"/>
          </a:p>
        </p:txBody>
      </p:sp>
      <p:graphicFrame>
        <p:nvGraphicFramePr>
          <p:cNvPr id="2278" name="Google Shape;2278;p34"/>
          <p:cNvGraphicFramePr/>
          <p:nvPr/>
        </p:nvGraphicFramePr>
        <p:xfrm>
          <a:off x="413813" y="1233675"/>
          <a:ext cx="3000000" cy="3000000"/>
        </p:xfrm>
        <a:graphic>
          <a:graphicData uri="http://schemas.openxmlformats.org/drawingml/2006/table">
            <a:tbl>
              <a:tblPr>
                <a:noFill/>
                <a:tableStyleId>{7C1DE236-86B1-4D89-989B-96181F6BAA22}</a:tableStyleId>
              </a:tblPr>
              <a:tblGrid>
                <a:gridCol w="1637925"/>
                <a:gridCol w="1603600"/>
                <a:gridCol w="1497225"/>
                <a:gridCol w="2189125"/>
                <a:gridCol w="1388500"/>
              </a:tblGrid>
              <a:tr h="745825">
                <a:tc>
                  <a:txBody>
                    <a:bodyPr/>
                    <a:lstStyle/>
                    <a:p>
                      <a:pPr indent="0" lvl="0" marL="0" rtl="0" algn="ctr">
                        <a:spcBef>
                          <a:spcPts val="0"/>
                        </a:spcBef>
                        <a:spcAft>
                          <a:spcPts val="0"/>
                        </a:spcAft>
                        <a:buNone/>
                      </a:pPr>
                      <a:r>
                        <a:rPr b="1" lang="zh-TW" sz="1600"/>
                        <a:t>pretrained</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include</a:t>
                      </a:r>
                      <a:endParaRPr b="1" sz="1600"/>
                    </a:p>
                    <a:p>
                      <a:pPr indent="0" lvl="0" marL="0" rtl="0" algn="ctr">
                        <a:spcBef>
                          <a:spcPts val="0"/>
                        </a:spcBef>
                        <a:spcAft>
                          <a:spcPts val="0"/>
                        </a:spcAft>
                        <a:buNone/>
                      </a:pPr>
                      <a:r>
                        <a:rPr b="1" lang="zh-TW" sz="1600"/>
                        <a:t>head points</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image size</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test acc</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baseline</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zh-TW"/>
                        <a:t>13</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zh-TW"/>
                        <a:t>512x512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zh-TW"/>
                        <a:t>74.75 (+2.78)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zh-TW"/>
                        <a:t>71.97</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zh-TW"/>
                        <a:t>13</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zh-TW"/>
                        <a:t>512x512</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zh-TW"/>
                        <a:t>82.24 (+3.05)</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zh-TW"/>
                        <a:t>79.19</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zh-TW"/>
                        <a:t>13</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a:t>384x288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a:t>77.24 (+0.55)</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zh-TW"/>
                        <a:t>76.69</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zh-TW"/>
                        <a:t>13</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zh-TW"/>
                        <a:t>384x288</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zh-TW"/>
                        <a:t>87.14 (+1.57)</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a:t>85.57</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lang="zh-TW"/>
                        <a:t>12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zh-TW"/>
                        <a:t>384x288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zh-TW"/>
                        <a:t>79.46 (+0.46)</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lang="zh-TW"/>
                        <a:t>79.00</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r>
              <a:tr h="30912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zh-TW"/>
                        <a:t>12</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zh-TW"/>
                        <a:t>384x288</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zh-TW"/>
                        <a:t>85.57(+0.19)</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lang="zh-TW"/>
                        <a:t>85.38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35"/>
          <p:cNvSpPr txBox="1"/>
          <p:nvPr>
            <p:ph type="title"/>
          </p:nvPr>
        </p:nvSpPr>
        <p:spPr>
          <a:xfrm>
            <a:off x="713225" y="3871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Experiment Result</a:t>
            </a:r>
            <a:endParaRPr sz="2800"/>
          </a:p>
        </p:txBody>
      </p:sp>
      <p:graphicFrame>
        <p:nvGraphicFramePr>
          <p:cNvPr id="2284" name="Google Shape;2284;p35"/>
          <p:cNvGraphicFramePr/>
          <p:nvPr/>
        </p:nvGraphicFramePr>
        <p:xfrm>
          <a:off x="1107875" y="1208200"/>
          <a:ext cx="3000000" cy="3000000"/>
        </p:xfrm>
        <a:graphic>
          <a:graphicData uri="http://schemas.openxmlformats.org/drawingml/2006/table">
            <a:tbl>
              <a:tblPr>
                <a:noFill/>
                <a:tableStyleId>{7C1DE236-86B1-4D89-989B-96181F6BAA22}</a:tableStyleId>
              </a:tblPr>
              <a:tblGrid>
                <a:gridCol w="1401900"/>
                <a:gridCol w="1549775"/>
                <a:gridCol w="1638900"/>
                <a:gridCol w="2497600"/>
              </a:tblGrid>
              <a:tr h="633925">
                <a:tc>
                  <a:txBody>
                    <a:bodyPr/>
                    <a:lstStyle/>
                    <a:p>
                      <a:pPr indent="0" lvl="0" marL="0" rtl="0" algn="ctr">
                        <a:spcBef>
                          <a:spcPts val="0"/>
                        </a:spcBef>
                        <a:spcAft>
                          <a:spcPts val="0"/>
                        </a:spcAft>
                        <a:buNone/>
                      </a:pPr>
                      <a:r>
                        <a:rPr b="1" lang="zh-TW" sz="1600"/>
                        <a:t>pretrained</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include</a:t>
                      </a:r>
                      <a:endParaRPr b="1" sz="1600"/>
                    </a:p>
                    <a:p>
                      <a:pPr indent="0" lvl="0" marL="0" rtl="0" algn="ctr">
                        <a:spcBef>
                          <a:spcPts val="0"/>
                        </a:spcBef>
                        <a:spcAft>
                          <a:spcPts val="0"/>
                        </a:spcAft>
                        <a:buNone/>
                      </a:pPr>
                      <a:r>
                        <a:rPr b="1" lang="zh-TW" sz="1600"/>
                        <a:t>head points</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image size</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zh-TW" sz="1600"/>
                        <a:t>test keypoint loss</a:t>
                      </a:r>
                      <a:endParaRPr b="1" sz="1600"/>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9DAF8"/>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zh-TW"/>
                        <a:t>13</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zh-TW"/>
                        <a:t>512x512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zh-TW"/>
                        <a:t>0.0252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zh-TW"/>
                        <a:t>13</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zh-TW"/>
                        <a:t>512x512</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zh-TW"/>
                        <a:t>0.0243</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FFFFFF"/>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zh-TW"/>
                        <a:t>13</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a:t>384x288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a:t>0.0247</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zh-TW"/>
                        <a:t>13</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zh-TW"/>
                        <a:t>384x288</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zh-TW"/>
                        <a:t>0.0240</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EFEFEF"/>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lang="zh-TW"/>
                        <a:t>12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zh-TW"/>
                        <a:t>384x288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zh-TW"/>
                        <a:t>0.0247</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r>
              <a:tr h="341575">
                <a:tc>
                  <a:txBody>
                    <a:bodyPr/>
                    <a:lstStyle/>
                    <a:p>
                      <a:pPr indent="0" lvl="0" marL="0" rtl="0" algn="ctr">
                        <a:lnSpc>
                          <a:spcPct val="115000"/>
                        </a:lnSpc>
                        <a:spcBef>
                          <a:spcPts val="0"/>
                        </a:spcBef>
                        <a:spcAft>
                          <a:spcPts val="0"/>
                        </a:spcAft>
                        <a:buClr>
                          <a:srgbClr val="000000"/>
                        </a:buClr>
                        <a:buSzPts val="1100"/>
                        <a:buFont typeface="Arial"/>
                        <a:buNone/>
                      </a:pPr>
                      <a:r>
                        <a:rPr lang="zh-TW">
                          <a:solidFill>
                            <a:srgbClr val="000000"/>
                          </a:solidFill>
                        </a:rPr>
                        <a:t>✔</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zh-TW"/>
                        <a:t>12</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zh-TW"/>
                        <a:t>384x288</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zh-TW"/>
                        <a:t>0.0238</a:t>
                      </a:r>
                      <a:endParaRPr b="1"/>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36"/>
          <p:cNvSpPr txBox="1"/>
          <p:nvPr>
            <p:ph type="title"/>
          </p:nvPr>
        </p:nvSpPr>
        <p:spPr>
          <a:xfrm>
            <a:off x="549500" y="10435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800"/>
              <a:t>Demo</a:t>
            </a:r>
            <a:r>
              <a:rPr lang="zh-TW" sz="2800"/>
              <a:t> Result</a:t>
            </a:r>
            <a:endParaRPr sz="2800"/>
          </a:p>
        </p:txBody>
      </p:sp>
      <p:grpSp>
        <p:nvGrpSpPr>
          <p:cNvPr id="2290" name="Google Shape;2290;p36"/>
          <p:cNvGrpSpPr/>
          <p:nvPr/>
        </p:nvGrpSpPr>
        <p:grpSpPr>
          <a:xfrm>
            <a:off x="549500" y="652932"/>
            <a:ext cx="5552387" cy="4436767"/>
            <a:chOff x="0" y="132753"/>
            <a:chExt cx="9865649" cy="8321018"/>
          </a:xfrm>
        </p:grpSpPr>
        <p:pic>
          <p:nvPicPr>
            <p:cNvPr id="2291" name="Google Shape;2291;p36"/>
            <p:cNvPicPr preferRelativeResize="0"/>
            <p:nvPr/>
          </p:nvPicPr>
          <p:blipFill>
            <a:blip r:embed="rId3">
              <a:alphaModFix/>
            </a:blip>
            <a:stretch>
              <a:fillRect/>
            </a:stretch>
          </p:blipFill>
          <p:spPr>
            <a:xfrm>
              <a:off x="4869447" y="132753"/>
              <a:ext cx="4801800" cy="4160507"/>
            </a:xfrm>
            <a:prstGeom prst="rect">
              <a:avLst/>
            </a:prstGeom>
            <a:noFill/>
            <a:ln>
              <a:noFill/>
            </a:ln>
          </p:spPr>
        </p:pic>
        <p:pic>
          <p:nvPicPr>
            <p:cNvPr id="2292" name="Google Shape;2292;p36"/>
            <p:cNvPicPr preferRelativeResize="0"/>
            <p:nvPr/>
          </p:nvPicPr>
          <p:blipFill rotWithShape="1">
            <a:blip r:embed="rId4">
              <a:alphaModFix/>
            </a:blip>
            <a:srcRect b="0" l="0" r="0" t="0"/>
            <a:stretch/>
          </p:blipFill>
          <p:spPr>
            <a:xfrm>
              <a:off x="5" y="4312901"/>
              <a:ext cx="5063862" cy="4121226"/>
            </a:xfrm>
            <a:prstGeom prst="rect">
              <a:avLst/>
            </a:prstGeom>
            <a:noFill/>
            <a:ln>
              <a:noFill/>
            </a:ln>
          </p:spPr>
        </p:pic>
        <p:pic>
          <p:nvPicPr>
            <p:cNvPr id="2293" name="Google Shape;2293;p36"/>
            <p:cNvPicPr preferRelativeResize="0"/>
            <p:nvPr/>
          </p:nvPicPr>
          <p:blipFill>
            <a:blip r:embed="rId5">
              <a:alphaModFix/>
            </a:blip>
            <a:stretch>
              <a:fillRect/>
            </a:stretch>
          </p:blipFill>
          <p:spPr>
            <a:xfrm>
              <a:off x="4801800" y="4293250"/>
              <a:ext cx="5063849" cy="4160520"/>
            </a:xfrm>
            <a:prstGeom prst="rect">
              <a:avLst/>
            </a:prstGeom>
            <a:noFill/>
            <a:ln>
              <a:noFill/>
            </a:ln>
          </p:spPr>
        </p:pic>
        <p:pic>
          <p:nvPicPr>
            <p:cNvPr id="2294" name="Google Shape;2294;p36"/>
            <p:cNvPicPr preferRelativeResize="0"/>
            <p:nvPr/>
          </p:nvPicPr>
          <p:blipFill>
            <a:blip r:embed="rId6">
              <a:alphaModFix/>
            </a:blip>
            <a:stretch>
              <a:fillRect/>
            </a:stretch>
          </p:blipFill>
          <p:spPr>
            <a:xfrm>
              <a:off x="0" y="152400"/>
              <a:ext cx="4801793" cy="4121225"/>
            </a:xfrm>
            <a:prstGeom prst="rect">
              <a:avLst/>
            </a:prstGeom>
            <a:noFill/>
            <a:ln>
              <a:noFill/>
            </a:ln>
          </p:spPr>
        </p:pic>
      </p:grpSp>
      <p:sp>
        <p:nvSpPr>
          <p:cNvPr id="2295" name="Google Shape;2295;p36"/>
          <p:cNvSpPr txBox="1"/>
          <p:nvPr/>
        </p:nvSpPr>
        <p:spPr>
          <a:xfrm>
            <a:off x="6101875" y="1893063"/>
            <a:ext cx="2938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Barlow"/>
                <a:ea typeface="Barlow"/>
                <a:cs typeface="Barlow"/>
                <a:sym typeface="Barlow"/>
              </a:rPr>
              <a:t>our model (w/  meta learning)</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rPr b="1" lang="zh-TW">
                <a:latin typeface="Barlow"/>
                <a:ea typeface="Barlow"/>
                <a:cs typeface="Barlow"/>
                <a:sym typeface="Barlow"/>
              </a:rPr>
              <a:t> PRTR finetune</a:t>
            </a:r>
            <a:endParaRPr b="1">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Long-Distance Christmas Calls by Slidesgo">
  <a:themeElements>
    <a:clrScheme name="Simple Light">
      <a:dk1>
        <a:srgbClr val="003956"/>
      </a:dk1>
      <a:lt1>
        <a:srgbClr val="FFFFFF"/>
      </a:lt1>
      <a:dk2>
        <a:srgbClr val="496A95"/>
      </a:dk2>
      <a:lt2>
        <a:srgbClr val="81B0C5"/>
      </a:lt2>
      <a:accent1>
        <a:srgbClr val="00677B"/>
      </a:accent1>
      <a:accent2>
        <a:srgbClr val="00899C"/>
      </a:accent2>
      <a:accent3>
        <a:srgbClr val="2A8770"/>
      </a:accent3>
      <a:accent4>
        <a:srgbClr val="64C6AC"/>
      </a:accent4>
      <a:accent5>
        <a:srgbClr val="EBB45E"/>
      </a:accent5>
      <a:accent6>
        <a:srgbClr val="E83232"/>
      </a:accent6>
      <a:hlink>
        <a:srgbClr val="0039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